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Default Extension="jpg" ContentType="image/jpg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20104100" cy="11309350"/>
  <p:notesSz cx="20104100" cy="1130935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Relationship Id="rId3" Type="http://schemas.openxmlformats.org/officeDocument/2006/relationships/image" Target="../media/image21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Relationship Id="rId3" Type="http://schemas.openxmlformats.org/officeDocument/2006/relationships/image" Target="../media/image33.jp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5265" y="231071"/>
            <a:ext cx="15080426" cy="9919260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0" y="10460414"/>
            <a:ext cx="20104100" cy="10795"/>
          </a:xfrm>
          <a:custGeom>
            <a:avLst/>
            <a:gdLst/>
            <a:ahLst/>
            <a:cxnLst/>
            <a:rect l="l" t="t" r="r" b="b"/>
            <a:pathLst>
              <a:path w="20104100" h="10795">
                <a:moveTo>
                  <a:pt x="20104099" y="0"/>
                </a:moveTo>
                <a:lnTo>
                  <a:pt x="0" y="0"/>
                </a:lnTo>
                <a:lnTo>
                  <a:pt x="0" y="10470"/>
                </a:lnTo>
                <a:lnTo>
                  <a:pt x="20104099" y="10470"/>
                </a:lnTo>
                <a:lnTo>
                  <a:pt x="20104099" y="0"/>
                </a:lnTo>
                <a:close/>
              </a:path>
            </a:pathLst>
          </a:custGeom>
          <a:solidFill>
            <a:srgbClr val="C7C7C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6446" y="10803350"/>
            <a:ext cx="1910349" cy="2025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DEDED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548728" y="2989741"/>
            <a:ext cx="16796385" cy="8319134"/>
            <a:chOff x="1548728" y="2989741"/>
            <a:chExt cx="16796385" cy="8319134"/>
          </a:xfrm>
        </p:grpSpPr>
        <p:sp>
          <p:nvSpPr>
            <p:cNvPr id="4" name="object 4" descr=""/>
            <p:cNvSpPr/>
            <p:nvPr/>
          </p:nvSpPr>
          <p:spPr>
            <a:xfrm>
              <a:off x="1667205" y="6587168"/>
              <a:ext cx="6318250" cy="4721860"/>
            </a:xfrm>
            <a:custGeom>
              <a:avLst/>
              <a:gdLst/>
              <a:ahLst/>
              <a:cxnLst/>
              <a:rect l="l" t="t" r="r" b="b"/>
              <a:pathLst>
                <a:path w="6318250" h="4721859">
                  <a:moveTo>
                    <a:pt x="6255097" y="0"/>
                  </a:moveTo>
                  <a:lnTo>
                    <a:pt x="62825" y="0"/>
                  </a:lnTo>
                  <a:lnTo>
                    <a:pt x="38370" y="4936"/>
                  </a:lnTo>
                  <a:lnTo>
                    <a:pt x="18401" y="18399"/>
                  </a:lnTo>
                  <a:lnTo>
                    <a:pt x="4937" y="38369"/>
                  </a:lnTo>
                  <a:lnTo>
                    <a:pt x="0" y="62825"/>
                  </a:lnTo>
                  <a:lnTo>
                    <a:pt x="0" y="4670821"/>
                  </a:lnTo>
                  <a:lnTo>
                    <a:pt x="4937" y="4695275"/>
                  </a:lnTo>
                  <a:lnTo>
                    <a:pt x="18401" y="4715245"/>
                  </a:lnTo>
                  <a:lnTo>
                    <a:pt x="27510" y="4721387"/>
                  </a:lnTo>
                  <a:lnTo>
                    <a:pt x="6290413" y="4721387"/>
                  </a:lnTo>
                  <a:lnTo>
                    <a:pt x="6299522" y="4715245"/>
                  </a:lnTo>
                  <a:lnTo>
                    <a:pt x="6312986" y="4695275"/>
                  </a:lnTo>
                  <a:lnTo>
                    <a:pt x="6317922" y="4670821"/>
                  </a:lnTo>
                  <a:lnTo>
                    <a:pt x="6317922" y="62825"/>
                  </a:lnTo>
                  <a:lnTo>
                    <a:pt x="6312986" y="38369"/>
                  </a:lnTo>
                  <a:lnTo>
                    <a:pt x="6299522" y="18399"/>
                  </a:lnTo>
                  <a:lnTo>
                    <a:pt x="6279553" y="4936"/>
                  </a:lnTo>
                  <a:lnTo>
                    <a:pt x="62550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314855" y="5318018"/>
              <a:ext cx="4123690" cy="5990590"/>
            </a:xfrm>
            <a:custGeom>
              <a:avLst/>
              <a:gdLst/>
              <a:ahLst/>
              <a:cxnLst/>
              <a:rect l="l" t="t" r="r" b="b"/>
              <a:pathLst>
                <a:path w="4123690" h="5990590">
                  <a:moveTo>
                    <a:pt x="0" y="0"/>
                  </a:moveTo>
                  <a:lnTo>
                    <a:pt x="4123549" y="0"/>
                  </a:lnTo>
                  <a:lnTo>
                    <a:pt x="4123549" y="5990538"/>
                  </a:lnTo>
                  <a:lnTo>
                    <a:pt x="0" y="59905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D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0672031" y="6587171"/>
              <a:ext cx="3549650" cy="4721860"/>
            </a:xfrm>
            <a:custGeom>
              <a:avLst/>
              <a:gdLst/>
              <a:ahLst/>
              <a:cxnLst/>
              <a:rect l="l" t="t" r="r" b="b"/>
              <a:pathLst>
                <a:path w="3549650" h="4721859">
                  <a:moveTo>
                    <a:pt x="0" y="4721384"/>
                  </a:moveTo>
                  <a:lnTo>
                    <a:pt x="3549420" y="4721384"/>
                  </a:lnTo>
                  <a:lnTo>
                    <a:pt x="3549420" y="0"/>
                  </a:lnTo>
                  <a:lnTo>
                    <a:pt x="0" y="0"/>
                  </a:lnTo>
                  <a:lnTo>
                    <a:pt x="0" y="4721384"/>
                  </a:lnTo>
                  <a:close/>
                </a:path>
              </a:pathLst>
            </a:custGeom>
            <a:solidFill>
              <a:srgbClr val="A39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4221451" y="4020822"/>
              <a:ext cx="4123690" cy="7287895"/>
            </a:xfrm>
            <a:custGeom>
              <a:avLst/>
              <a:gdLst/>
              <a:ahLst/>
              <a:cxnLst/>
              <a:rect l="l" t="t" r="r" b="b"/>
              <a:pathLst>
                <a:path w="4123690" h="7287895">
                  <a:moveTo>
                    <a:pt x="0" y="0"/>
                  </a:moveTo>
                  <a:lnTo>
                    <a:pt x="4123549" y="0"/>
                  </a:lnTo>
                  <a:lnTo>
                    <a:pt x="4123549" y="7287734"/>
                  </a:lnTo>
                  <a:lnTo>
                    <a:pt x="0" y="72877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E9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029028" y="4517535"/>
              <a:ext cx="13260705" cy="3489960"/>
            </a:xfrm>
            <a:custGeom>
              <a:avLst/>
              <a:gdLst/>
              <a:ahLst/>
              <a:cxnLst/>
              <a:rect l="l" t="t" r="r" b="b"/>
              <a:pathLst>
                <a:path w="13260705" h="3489959">
                  <a:moveTo>
                    <a:pt x="369455" y="2529370"/>
                  </a:moveTo>
                  <a:lnTo>
                    <a:pt x="265709" y="2529370"/>
                  </a:lnTo>
                  <a:lnTo>
                    <a:pt x="254241" y="2548826"/>
                  </a:lnTo>
                  <a:lnTo>
                    <a:pt x="240080" y="2567952"/>
                  </a:lnTo>
                  <a:lnTo>
                    <a:pt x="203708" y="2605278"/>
                  </a:lnTo>
                  <a:lnTo>
                    <a:pt x="159105" y="2638183"/>
                  </a:lnTo>
                  <a:lnTo>
                    <a:pt x="108813" y="2666009"/>
                  </a:lnTo>
                  <a:lnTo>
                    <a:pt x="55041" y="2686253"/>
                  </a:lnTo>
                  <a:lnTo>
                    <a:pt x="0" y="2698915"/>
                  </a:lnTo>
                  <a:lnTo>
                    <a:pt x="0" y="2827959"/>
                  </a:lnTo>
                  <a:lnTo>
                    <a:pt x="57886" y="2814358"/>
                  </a:lnTo>
                  <a:lnTo>
                    <a:pt x="112610" y="2793809"/>
                  </a:lnTo>
                  <a:lnTo>
                    <a:pt x="162585" y="2766288"/>
                  </a:lnTo>
                  <a:lnTo>
                    <a:pt x="206235" y="2734335"/>
                  </a:lnTo>
                  <a:lnTo>
                    <a:pt x="239141" y="2701594"/>
                  </a:lnTo>
                  <a:lnTo>
                    <a:pt x="239141" y="3440341"/>
                  </a:lnTo>
                  <a:lnTo>
                    <a:pt x="369455" y="3440341"/>
                  </a:lnTo>
                  <a:lnTo>
                    <a:pt x="369455" y="2654630"/>
                  </a:lnTo>
                  <a:lnTo>
                    <a:pt x="369455" y="2529370"/>
                  </a:lnTo>
                  <a:close/>
                </a:path>
                <a:path w="13260705" h="3489959">
                  <a:moveTo>
                    <a:pt x="6281496" y="2097100"/>
                  </a:moveTo>
                  <a:lnTo>
                    <a:pt x="5855805" y="2097100"/>
                  </a:lnTo>
                  <a:lnTo>
                    <a:pt x="5884913" y="2073478"/>
                  </a:lnTo>
                  <a:lnTo>
                    <a:pt x="5922797" y="2042058"/>
                  </a:lnTo>
                  <a:lnTo>
                    <a:pt x="5958294" y="2011908"/>
                  </a:lnTo>
                  <a:lnTo>
                    <a:pt x="5991403" y="1983016"/>
                  </a:lnTo>
                  <a:lnTo>
                    <a:pt x="6022124" y="1955393"/>
                  </a:lnTo>
                  <a:lnTo>
                    <a:pt x="6064745" y="1915223"/>
                  </a:lnTo>
                  <a:lnTo>
                    <a:pt x="6102782" y="1876945"/>
                  </a:lnTo>
                  <a:lnTo>
                    <a:pt x="6136233" y="1840572"/>
                  </a:lnTo>
                  <a:lnTo>
                    <a:pt x="6165088" y="1806092"/>
                  </a:lnTo>
                  <a:lnTo>
                    <a:pt x="6189764" y="1772323"/>
                  </a:lnTo>
                  <a:lnTo>
                    <a:pt x="6210643" y="1739353"/>
                  </a:lnTo>
                  <a:lnTo>
                    <a:pt x="6241008" y="1675765"/>
                  </a:lnTo>
                  <a:lnTo>
                    <a:pt x="6259042" y="1612506"/>
                  </a:lnTo>
                  <a:lnTo>
                    <a:pt x="6265049" y="1549247"/>
                  </a:lnTo>
                  <a:lnTo>
                    <a:pt x="6260147" y="1490573"/>
                  </a:lnTo>
                  <a:lnTo>
                    <a:pt x="6245441" y="1438541"/>
                  </a:lnTo>
                  <a:lnTo>
                    <a:pt x="6221184" y="1393621"/>
                  </a:lnTo>
                  <a:lnTo>
                    <a:pt x="6186602" y="1354404"/>
                  </a:lnTo>
                  <a:lnTo>
                    <a:pt x="6153455" y="1328889"/>
                  </a:lnTo>
                  <a:lnTo>
                    <a:pt x="6115748" y="1309052"/>
                  </a:lnTo>
                  <a:lnTo>
                    <a:pt x="6073495" y="1294879"/>
                  </a:lnTo>
                  <a:lnTo>
                    <a:pt x="6026670" y="1286383"/>
                  </a:lnTo>
                  <a:lnTo>
                    <a:pt x="5975312" y="1283538"/>
                  </a:lnTo>
                  <a:lnTo>
                    <a:pt x="5921311" y="1286586"/>
                  </a:lnTo>
                  <a:lnTo>
                    <a:pt x="5871654" y="1295692"/>
                  </a:lnTo>
                  <a:lnTo>
                    <a:pt x="5826366" y="1310868"/>
                  </a:lnTo>
                  <a:lnTo>
                    <a:pt x="5785421" y="1332128"/>
                  </a:lnTo>
                  <a:lnTo>
                    <a:pt x="5748833" y="1359458"/>
                  </a:lnTo>
                  <a:lnTo>
                    <a:pt x="5717806" y="1391793"/>
                  </a:lnTo>
                  <a:lnTo>
                    <a:pt x="5692546" y="1428089"/>
                  </a:lnTo>
                  <a:lnTo>
                    <a:pt x="5673064" y="1468323"/>
                  </a:lnTo>
                  <a:lnTo>
                    <a:pt x="5659348" y="1512506"/>
                  </a:lnTo>
                  <a:lnTo>
                    <a:pt x="5651398" y="1560626"/>
                  </a:lnTo>
                  <a:lnTo>
                    <a:pt x="5788050" y="1560626"/>
                  </a:lnTo>
                  <a:lnTo>
                    <a:pt x="5795962" y="1523072"/>
                  </a:lnTo>
                  <a:lnTo>
                    <a:pt x="5808294" y="1490091"/>
                  </a:lnTo>
                  <a:lnTo>
                    <a:pt x="5846254" y="1437906"/>
                  </a:lnTo>
                  <a:lnTo>
                    <a:pt x="5900026" y="1404696"/>
                  </a:lnTo>
                  <a:lnTo>
                    <a:pt x="5967717" y="1393621"/>
                  </a:lnTo>
                  <a:lnTo>
                    <a:pt x="6001804" y="1396149"/>
                  </a:lnTo>
                  <a:lnTo>
                    <a:pt x="6058103" y="1416392"/>
                  </a:lnTo>
                  <a:lnTo>
                    <a:pt x="6098591" y="1455699"/>
                  </a:lnTo>
                  <a:lnTo>
                    <a:pt x="6119469" y="1510741"/>
                  </a:lnTo>
                  <a:lnTo>
                    <a:pt x="6122073" y="1544180"/>
                  </a:lnTo>
                  <a:lnTo>
                    <a:pt x="6120650" y="1570126"/>
                  </a:lnTo>
                  <a:lnTo>
                    <a:pt x="6109259" y="1621993"/>
                  </a:lnTo>
                  <a:lnTo>
                    <a:pt x="6086018" y="1674583"/>
                  </a:lnTo>
                  <a:lnTo>
                    <a:pt x="6048057" y="1732153"/>
                  </a:lnTo>
                  <a:lnTo>
                    <a:pt x="6023381" y="1763077"/>
                  </a:lnTo>
                  <a:lnTo>
                    <a:pt x="5994527" y="1795805"/>
                  </a:lnTo>
                  <a:lnTo>
                    <a:pt x="5961075" y="1830768"/>
                  </a:lnTo>
                  <a:lnTo>
                    <a:pt x="5923038" y="1867928"/>
                  </a:lnTo>
                  <a:lnTo>
                    <a:pt x="5880417" y="1907311"/>
                  </a:lnTo>
                  <a:lnTo>
                    <a:pt x="5849658" y="1935073"/>
                  </a:lnTo>
                  <a:lnTo>
                    <a:pt x="5816447" y="1964385"/>
                  </a:lnTo>
                  <a:lnTo>
                    <a:pt x="5780773" y="1995246"/>
                  </a:lnTo>
                  <a:lnTo>
                    <a:pt x="5742648" y="2027643"/>
                  </a:lnTo>
                  <a:lnTo>
                    <a:pt x="5702046" y="2061603"/>
                  </a:lnTo>
                  <a:lnTo>
                    <a:pt x="5658993" y="2097100"/>
                  </a:lnTo>
                  <a:lnTo>
                    <a:pt x="5658993" y="2207171"/>
                  </a:lnTo>
                  <a:lnTo>
                    <a:pt x="6281496" y="2207171"/>
                  </a:lnTo>
                  <a:lnTo>
                    <a:pt x="6281496" y="2140115"/>
                  </a:lnTo>
                  <a:lnTo>
                    <a:pt x="6281496" y="2097100"/>
                  </a:lnTo>
                  <a:close/>
                </a:path>
                <a:path w="13260705" h="3489959">
                  <a:moveTo>
                    <a:pt x="9660369" y="3229203"/>
                  </a:moveTo>
                  <a:lnTo>
                    <a:pt x="9653092" y="3162465"/>
                  </a:lnTo>
                  <a:lnTo>
                    <a:pt x="9631261" y="3103943"/>
                  </a:lnTo>
                  <a:lnTo>
                    <a:pt x="9595841" y="3054286"/>
                  </a:lnTo>
                  <a:lnTo>
                    <a:pt x="9547758" y="3016643"/>
                  </a:lnTo>
                  <a:lnTo>
                    <a:pt x="9535516" y="3010319"/>
                  </a:lnTo>
                  <a:lnTo>
                    <a:pt x="9519920" y="3002254"/>
                  </a:lnTo>
                  <a:lnTo>
                    <a:pt x="9503321" y="2996628"/>
                  </a:lnTo>
                  <a:lnTo>
                    <a:pt x="9507195" y="2995371"/>
                  </a:lnTo>
                  <a:lnTo>
                    <a:pt x="9531312" y="2983750"/>
                  </a:lnTo>
                  <a:lnTo>
                    <a:pt x="9574644" y="2950540"/>
                  </a:lnTo>
                  <a:lnTo>
                    <a:pt x="9608490" y="2906572"/>
                  </a:lnTo>
                  <a:lnTo>
                    <a:pt x="9630308" y="2853740"/>
                  </a:lnTo>
                  <a:lnTo>
                    <a:pt x="9637585" y="2793962"/>
                  </a:lnTo>
                  <a:lnTo>
                    <a:pt x="9635299" y="2758452"/>
                  </a:lnTo>
                  <a:lnTo>
                    <a:pt x="9616948" y="2694559"/>
                  </a:lnTo>
                  <a:lnTo>
                    <a:pt x="9581286" y="2640546"/>
                  </a:lnTo>
                  <a:lnTo>
                    <a:pt x="9530677" y="2598801"/>
                  </a:lnTo>
                  <a:lnTo>
                    <a:pt x="9465996" y="2569934"/>
                  </a:lnTo>
                  <a:lnTo>
                    <a:pt x="9390075" y="2555379"/>
                  </a:lnTo>
                  <a:lnTo>
                    <a:pt x="9347848" y="2553563"/>
                  </a:lnTo>
                  <a:lnTo>
                    <a:pt x="9304757" y="2555621"/>
                  </a:lnTo>
                  <a:lnTo>
                    <a:pt x="9264028" y="2561793"/>
                  </a:lnTo>
                  <a:lnTo>
                    <a:pt x="9225674" y="2572067"/>
                  </a:lnTo>
                  <a:lnTo>
                    <a:pt x="9189695" y="2586456"/>
                  </a:lnTo>
                  <a:lnTo>
                    <a:pt x="9128011" y="2626322"/>
                  </a:lnTo>
                  <a:lnTo>
                    <a:pt x="9079611" y="2680093"/>
                  </a:lnTo>
                  <a:lnTo>
                    <a:pt x="9047035" y="2745244"/>
                  </a:lnTo>
                  <a:lnTo>
                    <a:pt x="9036672" y="2782100"/>
                  </a:lnTo>
                  <a:lnTo>
                    <a:pt x="9030271" y="2821800"/>
                  </a:lnTo>
                  <a:lnTo>
                    <a:pt x="9168181" y="2821800"/>
                  </a:lnTo>
                  <a:lnTo>
                    <a:pt x="9175623" y="2785503"/>
                  </a:lnTo>
                  <a:lnTo>
                    <a:pt x="9187790" y="2753791"/>
                  </a:lnTo>
                  <a:lnTo>
                    <a:pt x="9226385" y="2704134"/>
                  </a:lnTo>
                  <a:lnTo>
                    <a:pt x="9280474" y="2673769"/>
                  </a:lnTo>
                  <a:lnTo>
                    <a:pt x="9344050" y="2663647"/>
                  </a:lnTo>
                  <a:lnTo>
                    <a:pt x="9378607" y="2666009"/>
                  </a:lnTo>
                  <a:lnTo>
                    <a:pt x="9434919" y="2684996"/>
                  </a:lnTo>
                  <a:lnTo>
                    <a:pt x="9473819" y="2721762"/>
                  </a:lnTo>
                  <a:lnTo>
                    <a:pt x="9493428" y="2773007"/>
                  </a:lnTo>
                  <a:lnTo>
                    <a:pt x="9495879" y="2804083"/>
                  </a:lnTo>
                  <a:lnTo>
                    <a:pt x="9493352" y="2834767"/>
                  </a:lnTo>
                  <a:lnTo>
                    <a:pt x="9473108" y="2886646"/>
                  </a:lnTo>
                  <a:lnTo>
                    <a:pt x="9433090" y="2924987"/>
                  </a:lnTo>
                  <a:lnTo>
                    <a:pt x="9376156" y="2944609"/>
                  </a:lnTo>
                  <a:lnTo>
                    <a:pt x="9341523" y="2947060"/>
                  </a:lnTo>
                  <a:lnTo>
                    <a:pt x="9242831" y="2947060"/>
                  </a:lnTo>
                  <a:lnTo>
                    <a:pt x="9242831" y="3054604"/>
                  </a:lnTo>
                  <a:lnTo>
                    <a:pt x="9345320" y="3054604"/>
                  </a:lnTo>
                  <a:lnTo>
                    <a:pt x="9384068" y="3057525"/>
                  </a:lnTo>
                  <a:lnTo>
                    <a:pt x="9447327" y="3080931"/>
                  </a:lnTo>
                  <a:lnTo>
                    <a:pt x="9491218" y="3126562"/>
                  </a:lnTo>
                  <a:lnTo>
                    <a:pt x="9513354" y="3187293"/>
                  </a:lnTo>
                  <a:lnTo>
                    <a:pt x="9516123" y="3222879"/>
                  </a:lnTo>
                  <a:lnTo>
                    <a:pt x="9513278" y="3257600"/>
                  </a:lnTo>
                  <a:lnTo>
                    <a:pt x="9490507" y="3315157"/>
                  </a:lnTo>
                  <a:lnTo>
                    <a:pt x="9445904" y="3356279"/>
                  </a:lnTo>
                  <a:lnTo>
                    <a:pt x="9385173" y="3377158"/>
                  </a:lnTo>
                  <a:lnTo>
                    <a:pt x="9349118" y="3379774"/>
                  </a:lnTo>
                  <a:lnTo>
                    <a:pt x="9310052" y="3376917"/>
                  </a:lnTo>
                  <a:lnTo>
                    <a:pt x="9244254" y="3354146"/>
                  </a:lnTo>
                  <a:lnTo>
                    <a:pt x="9195143" y="3308121"/>
                  </a:lnTo>
                  <a:lnTo>
                    <a:pt x="9164155" y="3239808"/>
                  </a:lnTo>
                  <a:lnTo>
                    <a:pt x="9155532" y="3197580"/>
                  </a:lnTo>
                  <a:lnTo>
                    <a:pt x="9017622" y="3197580"/>
                  </a:lnTo>
                  <a:lnTo>
                    <a:pt x="9024734" y="3242653"/>
                  </a:lnTo>
                  <a:lnTo>
                    <a:pt x="9035961" y="3284245"/>
                  </a:lnTo>
                  <a:lnTo>
                    <a:pt x="9051303" y="3322358"/>
                  </a:lnTo>
                  <a:lnTo>
                    <a:pt x="9070759" y="3356991"/>
                  </a:lnTo>
                  <a:lnTo>
                    <a:pt x="9094559" y="3387356"/>
                  </a:lnTo>
                  <a:lnTo>
                    <a:pt x="9152128" y="3436709"/>
                  </a:lnTo>
                  <a:lnTo>
                    <a:pt x="9185897" y="3455682"/>
                  </a:lnTo>
                  <a:lnTo>
                    <a:pt x="9223299" y="3470630"/>
                  </a:lnTo>
                  <a:lnTo>
                    <a:pt x="9263393" y="3481311"/>
                  </a:lnTo>
                  <a:lnTo>
                    <a:pt x="9306179" y="3487712"/>
                  </a:lnTo>
                  <a:lnTo>
                    <a:pt x="9351645" y="3489845"/>
                  </a:lnTo>
                  <a:lnTo>
                    <a:pt x="9395295" y="3487864"/>
                  </a:lnTo>
                  <a:lnTo>
                    <a:pt x="9436417" y="3481933"/>
                  </a:lnTo>
                  <a:lnTo>
                    <a:pt x="9475000" y="3472053"/>
                  </a:lnTo>
                  <a:lnTo>
                    <a:pt x="9511068" y="3458210"/>
                  </a:lnTo>
                  <a:lnTo>
                    <a:pt x="9573057" y="3418992"/>
                  </a:lnTo>
                  <a:lnTo>
                    <a:pt x="9609988" y="3379774"/>
                  </a:lnTo>
                  <a:lnTo>
                    <a:pt x="9637585" y="3336201"/>
                  </a:lnTo>
                  <a:lnTo>
                    <a:pt x="9657829" y="3267240"/>
                  </a:lnTo>
                  <a:lnTo>
                    <a:pt x="9660369" y="3229203"/>
                  </a:lnTo>
                  <a:close/>
                </a:path>
                <a:path w="13260705" h="3489959">
                  <a:moveTo>
                    <a:pt x="13260604" y="603516"/>
                  </a:moveTo>
                  <a:lnTo>
                    <a:pt x="13151790" y="603516"/>
                  </a:lnTo>
                  <a:lnTo>
                    <a:pt x="13151790" y="125260"/>
                  </a:lnTo>
                  <a:lnTo>
                    <a:pt x="13151790" y="0"/>
                  </a:lnTo>
                  <a:lnTo>
                    <a:pt x="13018948" y="0"/>
                  </a:lnTo>
                  <a:lnTo>
                    <a:pt x="13018948" y="204241"/>
                  </a:lnTo>
                  <a:lnTo>
                    <a:pt x="13018948" y="603516"/>
                  </a:lnTo>
                  <a:lnTo>
                    <a:pt x="12723914" y="603516"/>
                  </a:lnTo>
                  <a:lnTo>
                    <a:pt x="13018948" y="204241"/>
                  </a:lnTo>
                  <a:lnTo>
                    <a:pt x="13018948" y="0"/>
                  </a:lnTo>
                  <a:lnTo>
                    <a:pt x="12564720" y="611111"/>
                  </a:lnTo>
                  <a:lnTo>
                    <a:pt x="12564720" y="713600"/>
                  </a:lnTo>
                  <a:lnTo>
                    <a:pt x="13013881" y="713600"/>
                  </a:lnTo>
                  <a:lnTo>
                    <a:pt x="13013881" y="910971"/>
                  </a:lnTo>
                  <a:lnTo>
                    <a:pt x="13151790" y="910971"/>
                  </a:lnTo>
                  <a:lnTo>
                    <a:pt x="13151790" y="713600"/>
                  </a:lnTo>
                  <a:lnTo>
                    <a:pt x="13260604" y="713600"/>
                  </a:lnTo>
                  <a:lnTo>
                    <a:pt x="13260604" y="6035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8728" y="2989741"/>
              <a:ext cx="7814138" cy="213364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22329" y="9598701"/>
              <a:ext cx="4832037" cy="1207304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85828" y="9253162"/>
              <a:ext cx="2629567" cy="1608213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57453" y="9370487"/>
              <a:ext cx="3038916" cy="1606067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59438" y="9713881"/>
              <a:ext cx="3444223" cy="1210372"/>
            </a:xfrm>
            <a:prstGeom prst="rect">
              <a:avLst/>
            </a:prstGeom>
          </p:spPr>
        </p:pic>
      </p:grpSp>
      <p:pic>
        <p:nvPicPr>
          <p:cNvPr id="14" name="object 14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08956" y="1533984"/>
            <a:ext cx="8459156" cy="71620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 descr=""/>
            <p:cNvSpPr/>
            <p:nvPr/>
          </p:nvSpPr>
          <p:spPr>
            <a:xfrm>
              <a:off x="9360971" y="0"/>
              <a:ext cx="10743565" cy="11308715"/>
            </a:xfrm>
            <a:custGeom>
              <a:avLst/>
              <a:gdLst/>
              <a:ahLst/>
              <a:cxnLst/>
              <a:rect l="l" t="t" r="r" b="b"/>
              <a:pathLst>
                <a:path w="10743565" h="11308715">
                  <a:moveTo>
                    <a:pt x="0" y="11308556"/>
                  </a:moveTo>
                  <a:lnTo>
                    <a:pt x="10743128" y="11308556"/>
                  </a:lnTo>
                  <a:lnTo>
                    <a:pt x="10743128" y="0"/>
                  </a:lnTo>
                  <a:lnTo>
                    <a:pt x="0" y="0"/>
                  </a:lnTo>
                  <a:lnTo>
                    <a:pt x="0" y="11308556"/>
                  </a:lnTo>
                  <a:close/>
                </a:path>
              </a:pathLst>
            </a:custGeom>
            <a:solidFill>
              <a:srgbClr val="FDF4E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0"/>
              <a:ext cx="9361170" cy="11287760"/>
            </a:xfrm>
            <a:custGeom>
              <a:avLst/>
              <a:gdLst/>
              <a:ahLst/>
              <a:cxnLst/>
              <a:rect l="l" t="t" r="r" b="b"/>
              <a:pathLst>
                <a:path w="9361170" h="11287760">
                  <a:moveTo>
                    <a:pt x="9360971" y="0"/>
                  </a:moveTo>
                  <a:lnTo>
                    <a:pt x="0" y="0"/>
                  </a:lnTo>
                  <a:lnTo>
                    <a:pt x="0" y="11287614"/>
                  </a:lnTo>
                  <a:lnTo>
                    <a:pt x="9360971" y="11287614"/>
                  </a:lnTo>
                  <a:lnTo>
                    <a:pt x="9360971" y="0"/>
                  </a:lnTo>
                  <a:close/>
                </a:path>
              </a:pathLst>
            </a:custGeom>
            <a:solidFill>
              <a:srgbClr val="FFCD6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54320" y="5152659"/>
              <a:ext cx="7580729" cy="1247179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0" y="1259134"/>
              <a:ext cx="16888460" cy="8885555"/>
            </a:xfrm>
            <a:custGeom>
              <a:avLst/>
              <a:gdLst/>
              <a:ahLst/>
              <a:cxnLst/>
              <a:rect l="l" t="t" r="r" b="b"/>
              <a:pathLst>
                <a:path w="16888460" h="8885555">
                  <a:moveTo>
                    <a:pt x="903109" y="568045"/>
                  </a:moveTo>
                  <a:lnTo>
                    <a:pt x="896327" y="515823"/>
                  </a:lnTo>
                  <a:lnTo>
                    <a:pt x="886460" y="465950"/>
                  </a:lnTo>
                  <a:lnTo>
                    <a:pt x="873493" y="418439"/>
                  </a:lnTo>
                  <a:lnTo>
                    <a:pt x="857453" y="373278"/>
                  </a:lnTo>
                  <a:lnTo>
                    <a:pt x="838314" y="330479"/>
                  </a:lnTo>
                  <a:lnTo>
                    <a:pt x="816089" y="290042"/>
                  </a:lnTo>
                  <a:lnTo>
                    <a:pt x="790778" y="251955"/>
                  </a:lnTo>
                  <a:lnTo>
                    <a:pt x="769454" y="225120"/>
                  </a:lnTo>
                  <a:lnTo>
                    <a:pt x="762381" y="216217"/>
                  </a:lnTo>
                  <a:lnTo>
                    <a:pt x="730885" y="182841"/>
                  </a:lnTo>
                  <a:lnTo>
                    <a:pt x="696302" y="151828"/>
                  </a:lnTo>
                  <a:lnTo>
                    <a:pt x="659498" y="122974"/>
                  </a:lnTo>
                  <a:lnTo>
                    <a:pt x="620293" y="97167"/>
                  </a:lnTo>
                  <a:lnTo>
                    <a:pt x="578662" y="74396"/>
                  </a:lnTo>
                  <a:lnTo>
                    <a:pt x="534644" y="54648"/>
                  </a:lnTo>
                  <a:lnTo>
                    <a:pt x="488200" y="37947"/>
                  </a:lnTo>
                  <a:lnTo>
                    <a:pt x="439356" y="24282"/>
                  </a:lnTo>
                  <a:lnTo>
                    <a:pt x="388099" y="13665"/>
                  </a:lnTo>
                  <a:lnTo>
                    <a:pt x="334429" y="6070"/>
                  </a:lnTo>
                  <a:lnTo>
                    <a:pt x="278358" y="1511"/>
                  </a:lnTo>
                  <a:lnTo>
                    <a:pt x="219887" y="0"/>
                  </a:lnTo>
                  <a:lnTo>
                    <a:pt x="165493" y="1333"/>
                  </a:lnTo>
                  <a:lnTo>
                    <a:pt x="113042" y="5334"/>
                  </a:lnTo>
                  <a:lnTo>
                    <a:pt x="62496" y="12014"/>
                  </a:lnTo>
                  <a:lnTo>
                    <a:pt x="13881" y="21361"/>
                  </a:lnTo>
                  <a:lnTo>
                    <a:pt x="0" y="24942"/>
                  </a:lnTo>
                  <a:lnTo>
                    <a:pt x="0" y="261010"/>
                  </a:lnTo>
                  <a:lnTo>
                    <a:pt x="12788" y="255371"/>
                  </a:lnTo>
                  <a:lnTo>
                    <a:pt x="55626" y="242138"/>
                  </a:lnTo>
                  <a:lnTo>
                    <a:pt x="102666" y="232676"/>
                  </a:lnTo>
                  <a:lnTo>
                    <a:pt x="153924" y="227012"/>
                  </a:lnTo>
                  <a:lnTo>
                    <a:pt x="209410" y="225120"/>
                  </a:lnTo>
                  <a:lnTo>
                    <a:pt x="268312" y="227444"/>
                  </a:lnTo>
                  <a:lnTo>
                    <a:pt x="322846" y="234429"/>
                  </a:lnTo>
                  <a:lnTo>
                    <a:pt x="373024" y="246062"/>
                  </a:lnTo>
                  <a:lnTo>
                    <a:pt x="418833" y="262343"/>
                  </a:lnTo>
                  <a:lnTo>
                    <a:pt x="460273" y="283286"/>
                  </a:lnTo>
                  <a:lnTo>
                    <a:pt x="497357" y="308889"/>
                  </a:lnTo>
                  <a:lnTo>
                    <a:pt x="530225" y="338632"/>
                  </a:lnTo>
                  <a:lnTo>
                    <a:pt x="559028" y="373748"/>
                  </a:lnTo>
                  <a:lnTo>
                    <a:pt x="583742" y="414248"/>
                  </a:lnTo>
                  <a:lnTo>
                    <a:pt x="604393" y="460133"/>
                  </a:lnTo>
                  <a:lnTo>
                    <a:pt x="620979" y="511390"/>
                  </a:lnTo>
                  <a:lnTo>
                    <a:pt x="633476" y="568045"/>
                  </a:lnTo>
                  <a:lnTo>
                    <a:pt x="903109" y="568045"/>
                  </a:lnTo>
                  <a:close/>
                </a:path>
                <a:path w="16888460" h="8885555">
                  <a:moveTo>
                    <a:pt x="929284" y="1410944"/>
                  </a:moveTo>
                  <a:lnTo>
                    <a:pt x="926934" y="1355496"/>
                  </a:lnTo>
                  <a:lnTo>
                    <a:pt x="919886" y="1302816"/>
                  </a:lnTo>
                  <a:lnTo>
                    <a:pt x="908126" y="1252918"/>
                  </a:lnTo>
                  <a:lnTo>
                    <a:pt x="891679" y="1205801"/>
                  </a:lnTo>
                  <a:lnTo>
                    <a:pt x="870521" y="1161465"/>
                  </a:lnTo>
                  <a:lnTo>
                    <a:pt x="844664" y="1119898"/>
                  </a:lnTo>
                  <a:lnTo>
                    <a:pt x="814108" y="1081112"/>
                  </a:lnTo>
                  <a:lnTo>
                    <a:pt x="783996" y="1049248"/>
                  </a:lnTo>
                  <a:lnTo>
                    <a:pt x="749973" y="1019111"/>
                  </a:lnTo>
                  <a:lnTo>
                    <a:pt x="712012" y="990676"/>
                  </a:lnTo>
                  <a:lnTo>
                    <a:pt x="670128" y="963968"/>
                  </a:lnTo>
                  <a:lnTo>
                    <a:pt x="624319" y="938974"/>
                  </a:lnTo>
                  <a:lnTo>
                    <a:pt x="574586" y="915708"/>
                  </a:lnTo>
                  <a:lnTo>
                    <a:pt x="520915" y="894156"/>
                  </a:lnTo>
                  <a:lnTo>
                    <a:pt x="463334" y="874318"/>
                  </a:lnTo>
                  <a:lnTo>
                    <a:pt x="120408" y="764374"/>
                  </a:lnTo>
                  <a:lnTo>
                    <a:pt x="64071" y="744791"/>
                  </a:lnTo>
                  <a:lnTo>
                    <a:pt x="14439" y="723747"/>
                  </a:lnTo>
                  <a:lnTo>
                    <a:pt x="0" y="716165"/>
                  </a:lnTo>
                  <a:lnTo>
                    <a:pt x="0" y="1012228"/>
                  </a:lnTo>
                  <a:lnTo>
                    <a:pt x="2082" y="1013053"/>
                  </a:lnTo>
                  <a:lnTo>
                    <a:pt x="62814" y="1033995"/>
                  </a:lnTo>
                  <a:lnTo>
                    <a:pt x="390029" y="1138707"/>
                  </a:lnTo>
                  <a:lnTo>
                    <a:pt x="443534" y="1157554"/>
                  </a:lnTo>
                  <a:lnTo>
                    <a:pt x="490969" y="1178496"/>
                  </a:lnTo>
                  <a:lnTo>
                    <a:pt x="532333" y="1201534"/>
                  </a:lnTo>
                  <a:lnTo>
                    <a:pt x="567613" y="1226654"/>
                  </a:lnTo>
                  <a:lnTo>
                    <a:pt x="596836" y="1253883"/>
                  </a:lnTo>
                  <a:lnTo>
                    <a:pt x="625462" y="1291018"/>
                  </a:lnTo>
                  <a:lnTo>
                    <a:pt x="645922" y="1334376"/>
                  </a:lnTo>
                  <a:lnTo>
                    <a:pt x="658190" y="1383957"/>
                  </a:lnTo>
                  <a:lnTo>
                    <a:pt x="662279" y="1439748"/>
                  </a:lnTo>
                  <a:lnTo>
                    <a:pt x="658291" y="1489684"/>
                  </a:lnTo>
                  <a:lnTo>
                    <a:pt x="646366" y="1534820"/>
                  </a:lnTo>
                  <a:lnTo>
                    <a:pt x="626465" y="1575130"/>
                  </a:lnTo>
                  <a:lnTo>
                    <a:pt x="598614" y="1610626"/>
                  </a:lnTo>
                  <a:lnTo>
                    <a:pt x="562800" y="1641309"/>
                  </a:lnTo>
                  <a:lnTo>
                    <a:pt x="527900" y="1662899"/>
                  </a:lnTo>
                  <a:lnTo>
                    <a:pt x="487756" y="1680578"/>
                  </a:lnTo>
                  <a:lnTo>
                    <a:pt x="442391" y="1694319"/>
                  </a:lnTo>
                  <a:lnTo>
                    <a:pt x="391782" y="1704136"/>
                  </a:lnTo>
                  <a:lnTo>
                    <a:pt x="335940" y="1710016"/>
                  </a:lnTo>
                  <a:lnTo>
                    <a:pt x="274853" y="1711985"/>
                  </a:lnTo>
                  <a:lnTo>
                    <a:pt x="219392" y="1710385"/>
                  </a:lnTo>
                  <a:lnTo>
                    <a:pt x="166878" y="1705610"/>
                  </a:lnTo>
                  <a:lnTo>
                    <a:pt x="117297" y="1697634"/>
                  </a:lnTo>
                  <a:lnTo>
                    <a:pt x="70675" y="1686458"/>
                  </a:lnTo>
                  <a:lnTo>
                    <a:pt x="26987" y="1672107"/>
                  </a:lnTo>
                  <a:lnTo>
                    <a:pt x="0" y="1660474"/>
                  </a:lnTo>
                  <a:lnTo>
                    <a:pt x="0" y="1906346"/>
                  </a:lnTo>
                  <a:lnTo>
                    <a:pt x="57873" y="1919071"/>
                  </a:lnTo>
                  <a:lnTo>
                    <a:pt x="107975" y="1926971"/>
                  </a:lnTo>
                  <a:lnTo>
                    <a:pt x="159969" y="1932597"/>
                  </a:lnTo>
                  <a:lnTo>
                    <a:pt x="213842" y="1935988"/>
                  </a:lnTo>
                  <a:lnTo>
                    <a:pt x="269621" y="1937105"/>
                  </a:lnTo>
                  <a:lnTo>
                    <a:pt x="331025" y="1935746"/>
                  </a:lnTo>
                  <a:lnTo>
                    <a:pt x="389610" y="1931670"/>
                  </a:lnTo>
                  <a:lnTo>
                    <a:pt x="445376" y="1924862"/>
                  </a:lnTo>
                  <a:lnTo>
                    <a:pt x="498297" y="1915325"/>
                  </a:lnTo>
                  <a:lnTo>
                    <a:pt x="548411" y="1903082"/>
                  </a:lnTo>
                  <a:lnTo>
                    <a:pt x="595680" y="1888109"/>
                  </a:lnTo>
                  <a:lnTo>
                    <a:pt x="640130" y="1870405"/>
                  </a:lnTo>
                  <a:lnTo>
                    <a:pt x="681748" y="1849996"/>
                  </a:lnTo>
                  <a:lnTo>
                    <a:pt x="720547" y="1826856"/>
                  </a:lnTo>
                  <a:lnTo>
                    <a:pt x="756513" y="1800987"/>
                  </a:lnTo>
                  <a:lnTo>
                    <a:pt x="792772" y="1768767"/>
                  </a:lnTo>
                  <a:lnTo>
                    <a:pt x="824776" y="1733765"/>
                  </a:lnTo>
                  <a:lnTo>
                    <a:pt x="840752" y="1711985"/>
                  </a:lnTo>
                  <a:lnTo>
                    <a:pt x="852500" y="1695983"/>
                  </a:lnTo>
                  <a:lnTo>
                    <a:pt x="875957" y="1655432"/>
                  </a:lnTo>
                  <a:lnTo>
                    <a:pt x="895159" y="1612087"/>
                  </a:lnTo>
                  <a:lnTo>
                    <a:pt x="910082" y="1565973"/>
                  </a:lnTo>
                  <a:lnTo>
                    <a:pt x="920750" y="1517078"/>
                  </a:lnTo>
                  <a:lnTo>
                    <a:pt x="927150" y="1465402"/>
                  </a:lnTo>
                  <a:lnTo>
                    <a:pt x="929284" y="1410944"/>
                  </a:lnTo>
                  <a:close/>
                </a:path>
                <a:path w="16888460" h="8885555">
                  <a:moveTo>
                    <a:pt x="2714701" y="28790"/>
                  </a:moveTo>
                  <a:lnTo>
                    <a:pt x="2437219" y="28790"/>
                  </a:lnTo>
                  <a:lnTo>
                    <a:pt x="2437219" y="816724"/>
                  </a:lnTo>
                  <a:lnTo>
                    <a:pt x="1466037" y="816724"/>
                  </a:lnTo>
                  <a:lnTo>
                    <a:pt x="1466037" y="28790"/>
                  </a:lnTo>
                  <a:lnTo>
                    <a:pt x="1188567" y="28790"/>
                  </a:lnTo>
                  <a:lnTo>
                    <a:pt x="1188567" y="1913547"/>
                  </a:lnTo>
                  <a:lnTo>
                    <a:pt x="1466037" y="1913547"/>
                  </a:lnTo>
                  <a:lnTo>
                    <a:pt x="1466037" y="1047089"/>
                  </a:lnTo>
                  <a:lnTo>
                    <a:pt x="2437219" y="1047089"/>
                  </a:lnTo>
                  <a:lnTo>
                    <a:pt x="2437219" y="1913547"/>
                  </a:lnTo>
                  <a:lnTo>
                    <a:pt x="2714701" y="1913547"/>
                  </a:lnTo>
                  <a:lnTo>
                    <a:pt x="2714701" y="1047089"/>
                  </a:lnTo>
                  <a:lnTo>
                    <a:pt x="2714701" y="816724"/>
                  </a:lnTo>
                  <a:lnTo>
                    <a:pt x="2714701" y="28790"/>
                  </a:lnTo>
                  <a:close/>
                </a:path>
                <a:path w="16888460" h="8885555">
                  <a:moveTo>
                    <a:pt x="4710557" y="1913547"/>
                  </a:moveTo>
                  <a:lnTo>
                    <a:pt x="4513770" y="1392618"/>
                  </a:lnTo>
                  <a:lnTo>
                    <a:pt x="4426737" y="1162265"/>
                  </a:lnTo>
                  <a:lnTo>
                    <a:pt x="4152354" y="435952"/>
                  </a:lnTo>
                  <a:lnTo>
                    <a:pt x="4152354" y="1162265"/>
                  </a:lnTo>
                  <a:lnTo>
                    <a:pt x="3507041" y="1162265"/>
                  </a:lnTo>
                  <a:lnTo>
                    <a:pt x="3829697" y="265290"/>
                  </a:lnTo>
                  <a:lnTo>
                    <a:pt x="4152354" y="1162265"/>
                  </a:lnTo>
                  <a:lnTo>
                    <a:pt x="4152354" y="435952"/>
                  </a:lnTo>
                  <a:lnTo>
                    <a:pt x="3998544" y="28790"/>
                  </a:lnTo>
                  <a:lnTo>
                    <a:pt x="3914775" y="28790"/>
                  </a:lnTo>
                  <a:lnTo>
                    <a:pt x="3744620" y="28790"/>
                  </a:lnTo>
                  <a:lnTo>
                    <a:pt x="3673945" y="28790"/>
                  </a:lnTo>
                  <a:lnTo>
                    <a:pt x="2964548" y="1913547"/>
                  </a:lnTo>
                  <a:lnTo>
                    <a:pt x="3236785" y="1913547"/>
                  </a:lnTo>
                  <a:lnTo>
                    <a:pt x="3424174" y="1392618"/>
                  </a:lnTo>
                  <a:lnTo>
                    <a:pt x="4235208" y="1392618"/>
                  </a:lnTo>
                  <a:lnTo>
                    <a:pt x="4422610" y="1913547"/>
                  </a:lnTo>
                  <a:lnTo>
                    <a:pt x="4710557" y="1913547"/>
                  </a:lnTo>
                  <a:close/>
                </a:path>
                <a:path w="16888460" h="8885555">
                  <a:moveTo>
                    <a:pt x="6146241" y="1685810"/>
                  </a:moveTo>
                  <a:lnTo>
                    <a:pt x="5265636" y="1685810"/>
                  </a:lnTo>
                  <a:lnTo>
                    <a:pt x="5325732" y="1636941"/>
                  </a:lnTo>
                  <a:lnTo>
                    <a:pt x="5404116" y="1571942"/>
                  </a:lnTo>
                  <a:lnTo>
                    <a:pt x="5441454" y="1540421"/>
                  </a:lnTo>
                  <a:lnTo>
                    <a:pt x="5477561" y="1509547"/>
                  </a:lnTo>
                  <a:lnTo>
                    <a:pt x="5512422" y="1479334"/>
                  </a:lnTo>
                  <a:lnTo>
                    <a:pt x="5546052" y="1449781"/>
                  </a:lnTo>
                  <a:lnTo>
                    <a:pt x="5578449" y="1420876"/>
                  </a:lnTo>
                  <a:lnTo>
                    <a:pt x="5609602" y="1392618"/>
                  </a:lnTo>
                  <a:lnTo>
                    <a:pt x="5654878" y="1350581"/>
                  </a:lnTo>
                  <a:lnTo>
                    <a:pt x="5697791" y="1309509"/>
                  </a:lnTo>
                  <a:lnTo>
                    <a:pt x="5738330" y="1269428"/>
                  </a:lnTo>
                  <a:lnTo>
                    <a:pt x="5776480" y="1230325"/>
                  </a:lnTo>
                  <a:lnTo>
                    <a:pt x="5812269" y="1192199"/>
                  </a:lnTo>
                  <a:lnTo>
                    <a:pt x="5845695" y="1155065"/>
                  </a:lnTo>
                  <a:lnTo>
                    <a:pt x="5876734" y="1118908"/>
                  </a:lnTo>
                  <a:lnTo>
                    <a:pt x="5905411" y="1083729"/>
                  </a:lnTo>
                  <a:lnTo>
                    <a:pt x="5940310" y="1036980"/>
                  </a:lnTo>
                  <a:lnTo>
                    <a:pt x="5971718" y="990942"/>
                  </a:lnTo>
                  <a:lnTo>
                    <a:pt x="5999645" y="945642"/>
                  </a:lnTo>
                  <a:lnTo>
                    <a:pt x="6024080" y="901077"/>
                  </a:lnTo>
                  <a:lnTo>
                    <a:pt x="6045022" y="857224"/>
                  </a:lnTo>
                  <a:lnTo>
                    <a:pt x="6062472" y="814108"/>
                  </a:lnTo>
                  <a:lnTo>
                    <a:pt x="6080379" y="761746"/>
                  </a:lnTo>
                  <a:lnTo>
                    <a:pt x="6094298" y="709396"/>
                  </a:lnTo>
                  <a:lnTo>
                    <a:pt x="6104255" y="657047"/>
                  </a:lnTo>
                  <a:lnTo>
                    <a:pt x="6110211" y="604685"/>
                  </a:lnTo>
                  <a:lnTo>
                    <a:pt x="6112205" y="552335"/>
                  </a:lnTo>
                  <a:lnTo>
                    <a:pt x="6110198" y="496684"/>
                  </a:lnTo>
                  <a:lnTo>
                    <a:pt x="6104191" y="443750"/>
                  </a:lnTo>
                  <a:lnTo>
                    <a:pt x="6094171" y="393522"/>
                  </a:lnTo>
                  <a:lnTo>
                    <a:pt x="6080150" y="346024"/>
                  </a:lnTo>
                  <a:lnTo>
                    <a:pt x="6062116" y="301231"/>
                  </a:lnTo>
                  <a:lnTo>
                    <a:pt x="6040082" y="259143"/>
                  </a:lnTo>
                  <a:lnTo>
                    <a:pt x="6014021" y="219786"/>
                  </a:lnTo>
                  <a:lnTo>
                    <a:pt x="5983973" y="183134"/>
                  </a:lnTo>
                  <a:lnTo>
                    <a:pt x="5949912" y="149199"/>
                  </a:lnTo>
                  <a:lnTo>
                    <a:pt x="5916790" y="121348"/>
                  </a:lnTo>
                  <a:lnTo>
                    <a:pt x="5881332" y="96431"/>
                  </a:lnTo>
                  <a:lnTo>
                    <a:pt x="5843498" y="74447"/>
                  </a:lnTo>
                  <a:lnTo>
                    <a:pt x="5803316" y="55384"/>
                  </a:lnTo>
                  <a:lnTo>
                    <a:pt x="5760783" y="39255"/>
                  </a:lnTo>
                  <a:lnTo>
                    <a:pt x="5715889" y="26073"/>
                  </a:lnTo>
                  <a:lnTo>
                    <a:pt x="5668632" y="15811"/>
                  </a:lnTo>
                  <a:lnTo>
                    <a:pt x="5619026" y="8470"/>
                  </a:lnTo>
                  <a:lnTo>
                    <a:pt x="5567070" y="4076"/>
                  </a:lnTo>
                  <a:lnTo>
                    <a:pt x="5512752" y="2616"/>
                  </a:lnTo>
                  <a:lnTo>
                    <a:pt x="5455755" y="4178"/>
                  </a:lnTo>
                  <a:lnTo>
                    <a:pt x="5401018" y="8890"/>
                  </a:lnTo>
                  <a:lnTo>
                    <a:pt x="5348541" y="16751"/>
                  </a:lnTo>
                  <a:lnTo>
                    <a:pt x="5298300" y="27736"/>
                  </a:lnTo>
                  <a:lnTo>
                    <a:pt x="5250319" y="41884"/>
                  </a:lnTo>
                  <a:lnTo>
                    <a:pt x="5204587" y="59156"/>
                  </a:lnTo>
                  <a:lnTo>
                    <a:pt x="5161115" y="79578"/>
                  </a:lnTo>
                  <a:lnTo>
                    <a:pt x="5119878" y="103136"/>
                  </a:lnTo>
                  <a:lnTo>
                    <a:pt x="5080901" y="129832"/>
                  </a:lnTo>
                  <a:lnTo>
                    <a:pt x="5044173" y="159677"/>
                  </a:lnTo>
                  <a:lnTo>
                    <a:pt x="5010594" y="192112"/>
                  </a:lnTo>
                  <a:lnTo>
                    <a:pt x="4979987" y="226580"/>
                  </a:lnTo>
                  <a:lnTo>
                    <a:pt x="4952377" y="263105"/>
                  </a:lnTo>
                  <a:lnTo>
                    <a:pt x="4927739" y="301663"/>
                  </a:lnTo>
                  <a:lnTo>
                    <a:pt x="4906099" y="342265"/>
                  </a:lnTo>
                  <a:lnTo>
                    <a:pt x="4887430" y="384898"/>
                  </a:lnTo>
                  <a:lnTo>
                    <a:pt x="4871745" y="429590"/>
                  </a:lnTo>
                  <a:lnTo>
                    <a:pt x="4859058" y="476313"/>
                  </a:lnTo>
                  <a:lnTo>
                    <a:pt x="4849342" y="525081"/>
                  </a:lnTo>
                  <a:lnTo>
                    <a:pt x="4842611" y="575894"/>
                  </a:lnTo>
                  <a:lnTo>
                    <a:pt x="5125326" y="575894"/>
                  </a:lnTo>
                  <a:lnTo>
                    <a:pt x="5135219" y="523036"/>
                  </a:lnTo>
                  <a:lnTo>
                    <a:pt x="5149177" y="474383"/>
                  </a:lnTo>
                  <a:lnTo>
                    <a:pt x="5167211" y="429958"/>
                  </a:lnTo>
                  <a:lnTo>
                    <a:pt x="5189321" y="389750"/>
                  </a:lnTo>
                  <a:lnTo>
                    <a:pt x="5215496" y="353745"/>
                  </a:lnTo>
                  <a:lnTo>
                    <a:pt x="5245735" y="321970"/>
                  </a:lnTo>
                  <a:lnTo>
                    <a:pt x="5279631" y="293979"/>
                  </a:lnTo>
                  <a:lnTo>
                    <a:pt x="5316715" y="271068"/>
                  </a:lnTo>
                  <a:lnTo>
                    <a:pt x="5356999" y="253263"/>
                  </a:lnTo>
                  <a:lnTo>
                    <a:pt x="5400484" y="240538"/>
                  </a:lnTo>
                  <a:lnTo>
                    <a:pt x="5447157" y="232905"/>
                  </a:lnTo>
                  <a:lnTo>
                    <a:pt x="5497042" y="230352"/>
                  </a:lnTo>
                  <a:lnTo>
                    <a:pt x="5554103" y="233705"/>
                  </a:lnTo>
                  <a:lnTo>
                    <a:pt x="5605945" y="243763"/>
                  </a:lnTo>
                  <a:lnTo>
                    <a:pt x="5652541" y="260515"/>
                  </a:lnTo>
                  <a:lnTo>
                    <a:pt x="5693892" y="283972"/>
                  </a:lnTo>
                  <a:lnTo>
                    <a:pt x="5730024" y="314121"/>
                  </a:lnTo>
                  <a:lnTo>
                    <a:pt x="5761113" y="349199"/>
                  </a:lnTo>
                  <a:lnTo>
                    <a:pt x="5785307" y="389509"/>
                  </a:lnTo>
                  <a:lnTo>
                    <a:pt x="5802579" y="435063"/>
                  </a:lnTo>
                  <a:lnTo>
                    <a:pt x="5812942" y="485838"/>
                  </a:lnTo>
                  <a:lnTo>
                    <a:pt x="5816397" y="541858"/>
                  </a:lnTo>
                  <a:lnTo>
                    <a:pt x="5813463" y="595528"/>
                  </a:lnTo>
                  <a:lnTo>
                    <a:pt x="5804624" y="649185"/>
                  </a:lnTo>
                  <a:lnTo>
                    <a:pt x="5789904" y="702856"/>
                  </a:lnTo>
                  <a:lnTo>
                    <a:pt x="5769280" y="756513"/>
                  </a:lnTo>
                  <a:lnTo>
                    <a:pt x="5751830" y="792949"/>
                  </a:lnTo>
                  <a:lnTo>
                    <a:pt x="5730887" y="830681"/>
                  </a:lnTo>
                  <a:lnTo>
                    <a:pt x="5706453" y="869734"/>
                  </a:lnTo>
                  <a:lnTo>
                    <a:pt x="5678538" y="910094"/>
                  </a:lnTo>
                  <a:lnTo>
                    <a:pt x="5647118" y="951750"/>
                  </a:lnTo>
                  <a:lnTo>
                    <a:pt x="5612219" y="994727"/>
                  </a:lnTo>
                  <a:lnTo>
                    <a:pt x="5583555" y="1028026"/>
                  </a:lnTo>
                  <a:lnTo>
                    <a:pt x="5552503" y="1062456"/>
                  </a:lnTo>
                  <a:lnTo>
                    <a:pt x="5519090" y="1098042"/>
                  </a:lnTo>
                  <a:lnTo>
                    <a:pt x="5483301" y="1134783"/>
                  </a:lnTo>
                  <a:lnTo>
                    <a:pt x="5445137" y="1172654"/>
                  </a:lnTo>
                  <a:lnTo>
                    <a:pt x="5404612" y="1211668"/>
                  </a:lnTo>
                  <a:lnTo>
                    <a:pt x="5361698" y="1251839"/>
                  </a:lnTo>
                  <a:lnTo>
                    <a:pt x="5285244" y="1321473"/>
                  </a:lnTo>
                  <a:lnTo>
                    <a:pt x="5252796" y="1350594"/>
                  </a:lnTo>
                  <a:lnTo>
                    <a:pt x="5219077" y="1380515"/>
                  </a:lnTo>
                  <a:lnTo>
                    <a:pt x="5147818" y="1442758"/>
                  </a:lnTo>
                  <a:lnTo>
                    <a:pt x="5071465" y="1508201"/>
                  </a:lnTo>
                  <a:lnTo>
                    <a:pt x="4990020" y="1576844"/>
                  </a:lnTo>
                  <a:lnTo>
                    <a:pt x="4858321" y="1685810"/>
                  </a:lnTo>
                  <a:lnTo>
                    <a:pt x="4858321" y="1913547"/>
                  </a:lnTo>
                  <a:lnTo>
                    <a:pt x="6146241" y="1913547"/>
                  </a:lnTo>
                  <a:lnTo>
                    <a:pt x="6146241" y="1774812"/>
                  </a:lnTo>
                  <a:lnTo>
                    <a:pt x="6146241" y="1685810"/>
                  </a:lnTo>
                  <a:close/>
                </a:path>
                <a:path w="16888460" h="8885555">
                  <a:moveTo>
                    <a:pt x="7590714" y="1306233"/>
                  </a:moveTo>
                  <a:lnTo>
                    <a:pt x="7589164" y="1251966"/>
                  </a:lnTo>
                  <a:lnTo>
                    <a:pt x="7584516" y="1199819"/>
                  </a:lnTo>
                  <a:lnTo>
                    <a:pt x="7576769" y="1149819"/>
                  </a:lnTo>
                  <a:lnTo>
                    <a:pt x="7565923" y="1101953"/>
                  </a:lnTo>
                  <a:lnTo>
                    <a:pt x="7551979" y="1056220"/>
                  </a:lnTo>
                  <a:lnTo>
                    <a:pt x="7534935" y="1012621"/>
                  </a:lnTo>
                  <a:lnTo>
                    <a:pt x="7514806" y="971169"/>
                  </a:lnTo>
                  <a:lnTo>
                    <a:pt x="7487818" y="925868"/>
                  </a:lnTo>
                  <a:lnTo>
                    <a:pt x="7459827" y="887399"/>
                  </a:lnTo>
                  <a:lnTo>
                    <a:pt x="7457503" y="884199"/>
                  </a:lnTo>
                  <a:lnTo>
                    <a:pt x="7423836" y="846175"/>
                  </a:lnTo>
                  <a:lnTo>
                    <a:pt x="7386815" y="811784"/>
                  </a:lnTo>
                  <a:lnTo>
                    <a:pt x="7346467" y="781024"/>
                  </a:lnTo>
                  <a:lnTo>
                    <a:pt x="7302767" y="753897"/>
                  </a:lnTo>
                  <a:lnTo>
                    <a:pt x="7256297" y="730707"/>
                  </a:lnTo>
                  <a:lnTo>
                    <a:pt x="7207656" y="711720"/>
                  </a:lnTo>
                  <a:lnTo>
                    <a:pt x="7156818" y="696963"/>
                  </a:lnTo>
                  <a:lnTo>
                    <a:pt x="7103821" y="686422"/>
                  </a:lnTo>
                  <a:lnTo>
                    <a:pt x="7048627" y="680097"/>
                  </a:lnTo>
                  <a:lnTo>
                    <a:pt x="6991261" y="677989"/>
                  </a:lnTo>
                  <a:lnTo>
                    <a:pt x="6932409" y="680288"/>
                  </a:lnTo>
                  <a:lnTo>
                    <a:pt x="6877329" y="687197"/>
                  </a:lnTo>
                  <a:lnTo>
                    <a:pt x="6826021" y="698715"/>
                  </a:lnTo>
                  <a:lnTo>
                    <a:pt x="6778485" y="714844"/>
                  </a:lnTo>
                  <a:lnTo>
                    <a:pt x="6734721" y="735571"/>
                  </a:lnTo>
                  <a:lnTo>
                    <a:pt x="6686778" y="765187"/>
                  </a:lnTo>
                  <a:lnTo>
                    <a:pt x="6665214" y="782701"/>
                  </a:lnTo>
                  <a:lnTo>
                    <a:pt x="6706438" y="256527"/>
                  </a:lnTo>
                  <a:lnTo>
                    <a:pt x="7483386" y="256527"/>
                  </a:lnTo>
                  <a:lnTo>
                    <a:pt x="7483386" y="196329"/>
                  </a:lnTo>
                  <a:lnTo>
                    <a:pt x="7483386" y="28790"/>
                  </a:lnTo>
                  <a:lnTo>
                    <a:pt x="6459855" y="28790"/>
                  </a:lnTo>
                  <a:lnTo>
                    <a:pt x="6368237" y="1052322"/>
                  </a:lnTo>
                  <a:lnTo>
                    <a:pt x="6619545" y="1052322"/>
                  </a:lnTo>
                  <a:lnTo>
                    <a:pt x="6640804" y="1017473"/>
                  </a:lnTo>
                  <a:lnTo>
                    <a:pt x="6667970" y="986218"/>
                  </a:lnTo>
                  <a:lnTo>
                    <a:pt x="6701015" y="958570"/>
                  </a:lnTo>
                  <a:lnTo>
                    <a:pt x="6739953" y="934516"/>
                  </a:lnTo>
                  <a:lnTo>
                    <a:pt x="6783311" y="913904"/>
                  </a:lnTo>
                  <a:lnTo>
                    <a:pt x="6829615" y="899185"/>
                  </a:lnTo>
                  <a:lnTo>
                    <a:pt x="6836905" y="897877"/>
                  </a:lnTo>
                  <a:lnTo>
                    <a:pt x="6878853" y="890346"/>
                  </a:lnTo>
                  <a:lnTo>
                    <a:pt x="6931050" y="887399"/>
                  </a:lnTo>
                  <a:lnTo>
                    <a:pt x="6982676" y="890384"/>
                  </a:lnTo>
                  <a:lnTo>
                    <a:pt x="7031101" y="899325"/>
                  </a:lnTo>
                  <a:lnTo>
                    <a:pt x="7076326" y="914234"/>
                  </a:lnTo>
                  <a:lnTo>
                    <a:pt x="7118363" y="935101"/>
                  </a:lnTo>
                  <a:lnTo>
                    <a:pt x="7157186" y="961936"/>
                  </a:lnTo>
                  <a:lnTo>
                    <a:pt x="7192823" y="994727"/>
                  </a:lnTo>
                  <a:lnTo>
                    <a:pt x="7219912" y="1026731"/>
                  </a:lnTo>
                  <a:lnTo>
                    <a:pt x="7242823" y="1062901"/>
                  </a:lnTo>
                  <a:lnTo>
                    <a:pt x="7261580" y="1103236"/>
                  </a:lnTo>
                  <a:lnTo>
                    <a:pt x="7276160" y="1147737"/>
                  </a:lnTo>
                  <a:lnTo>
                    <a:pt x="7286574" y="1196403"/>
                  </a:lnTo>
                  <a:lnTo>
                    <a:pt x="7292835" y="1249235"/>
                  </a:lnTo>
                  <a:lnTo>
                    <a:pt x="7294918" y="1306233"/>
                  </a:lnTo>
                  <a:lnTo>
                    <a:pt x="7292772" y="1363827"/>
                  </a:lnTo>
                  <a:lnTo>
                    <a:pt x="7286358" y="1416926"/>
                  </a:lnTo>
                  <a:lnTo>
                    <a:pt x="7275677" y="1465541"/>
                  </a:lnTo>
                  <a:lnTo>
                    <a:pt x="7260717" y="1509674"/>
                  </a:lnTo>
                  <a:lnTo>
                    <a:pt x="7241489" y="1549311"/>
                  </a:lnTo>
                  <a:lnTo>
                    <a:pt x="7217981" y="1584464"/>
                  </a:lnTo>
                  <a:lnTo>
                    <a:pt x="7190206" y="1615135"/>
                  </a:lnTo>
                  <a:lnTo>
                    <a:pt x="7154786" y="1644726"/>
                  </a:lnTo>
                  <a:lnTo>
                    <a:pt x="7116610" y="1668932"/>
                  </a:lnTo>
                  <a:lnTo>
                    <a:pt x="7075678" y="1687766"/>
                  </a:lnTo>
                  <a:lnTo>
                    <a:pt x="7031977" y="1701228"/>
                  </a:lnTo>
                  <a:lnTo>
                    <a:pt x="6985508" y="1709293"/>
                  </a:lnTo>
                  <a:lnTo>
                    <a:pt x="6936283" y="1711985"/>
                  </a:lnTo>
                  <a:lnTo>
                    <a:pt x="6881317" y="1708632"/>
                  </a:lnTo>
                  <a:lnTo>
                    <a:pt x="6829488" y="1698586"/>
                  </a:lnTo>
                  <a:lnTo>
                    <a:pt x="6780797" y="1681822"/>
                  </a:lnTo>
                  <a:lnTo>
                    <a:pt x="6735242" y="1658378"/>
                  </a:lnTo>
                  <a:lnTo>
                    <a:pt x="6692836" y="1628216"/>
                  </a:lnTo>
                  <a:lnTo>
                    <a:pt x="6660769" y="1597609"/>
                  </a:lnTo>
                  <a:lnTo>
                    <a:pt x="6632626" y="1563357"/>
                  </a:lnTo>
                  <a:lnTo>
                    <a:pt x="6608419" y="1525473"/>
                  </a:lnTo>
                  <a:lnTo>
                    <a:pt x="6588125" y="1483956"/>
                  </a:lnTo>
                  <a:lnTo>
                    <a:pt x="6571767" y="1438795"/>
                  </a:lnTo>
                  <a:lnTo>
                    <a:pt x="6559334" y="1390002"/>
                  </a:lnTo>
                  <a:lnTo>
                    <a:pt x="6274003" y="1390002"/>
                  </a:lnTo>
                  <a:lnTo>
                    <a:pt x="6284379" y="1444066"/>
                  </a:lnTo>
                  <a:lnTo>
                    <a:pt x="6298044" y="1495742"/>
                  </a:lnTo>
                  <a:lnTo>
                    <a:pt x="6315011" y="1545031"/>
                  </a:lnTo>
                  <a:lnTo>
                    <a:pt x="6335281" y="1591919"/>
                  </a:lnTo>
                  <a:lnTo>
                    <a:pt x="6358839" y="1636420"/>
                  </a:lnTo>
                  <a:lnTo>
                    <a:pt x="6385687" y="1678533"/>
                  </a:lnTo>
                  <a:lnTo>
                    <a:pt x="6415849" y="1718259"/>
                  </a:lnTo>
                  <a:lnTo>
                    <a:pt x="6449288" y="1755584"/>
                  </a:lnTo>
                  <a:lnTo>
                    <a:pt x="6486042" y="1790522"/>
                  </a:lnTo>
                  <a:lnTo>
                    <a:pt x="6521717" y="1818868"/>
                  </a:lnTo>
                  <a:lnTo>
                    <a:pt x="6559651" y="1844230"/>
                  </a:lnTo>
                  <a:lnTo>
                    <a:pt x="6599834" y="1866607"/>
                  </a:lnTo>
                  <a:lnTo>
                    <a:pt x="6642265" y="1886013"/>
                  </a:lnTo>
                  <a:lnTo>
                    <a:pt x="6686944" y="1902421"/>
                  </a:lnTo>
                  <a:lnTo>
                    <a:pt x="6733883" y="1915858"/>
                  </a:lnTo>
                  <a:lnTo>
                    <a:pt x="6783070" y="1926297"/>
                  </a:lnTo>
                  <a:lnTo>
                    <a:pt x="6834505" y="1933752"/>
                  </a:lnTo>
                  <a:lnTo>
                    <a:pt x="6888200" y="1938235"/>
                  </a:lnTo>
                  <a:lnTo>
                    <a:pt x="6944144" y="1939721"/>
                  </a:lnTo>
                  <a:lnTo>
                    <a:pt x="6999160" y="1938172"/>
                  </a:lnTo>
                  <a:lnTo>
                    <a:pt x="7052056" y="1933524"/>
                  </a:lnTo>
                  <a:lnTo>
                    <a:pt x="7102805" y="1925777"/>
                  </a:lnTo>
                  <a:lnTo>
                    <a:pt x="7151421" y="1914944"/>
                  </a:lnTo>
                  <a:lnTo>
                    <a:pt x="7197890" y="1900999"/>
                  </a:lnTo>
                  <a:lnTo>
                    <a:pt x="7242238" y="1883956"/>
                  </a:lnTo>
                  <a:lnTo>
                    <a:pt x="7284440" y="1863813"/>
                  </a:lnTo>
                  <a:lnTo>
                    <a:pt x="7331418" y="1836686"/>
                  </a:lnTo>
                  <a:lnTo>
                    <a:pt x="7374610" y="1805927"/>
                  </a:lnTo>
                  <a:lnTo>
                    <a:pt x="7414019" y="1771535"/>
                  </a:lnTo>
                  <a:lnTo>
                    <a:pt x="7449655" y="1733511"/>
                  </a:lnTo>
                  <a:lnTo>
                    <a:pt x="7466101" y="1711985"/>
                  </a:lnTo>
                  <a:lnTo>
                    <a:pt x="7481494" y="1691843"/>
                  </a:lnTo>
                  <a:lnTo>
                    <a:pt x="7509561" y="1646542"/>
                  </a:lnTo>
                  <a:lnTo>
                    <a:pt x="7531087" y="1604975"/>
                  </a:lnTo>
                  <a:lnTo>
                    <a:pt x="7549312" y="1561071"/>
                  </a:lnTo>
                  <a:lnTo>
                    <a:pt x="7564209" y="1514805"/>
                  </a:lnTo>
                  <a:lnTo>
                    <a:pt x="7575804" y="1466189"/>
                  </a:lnTo>
                  <a:lnTo>
                    <a:pt x="7584084" y="1415224"/>
                  </a:lnTo>
                  <a:lnTo>
                    <a:pt x="7589063" y="1361909"/>
                  </a:lnTo>
                  <a:lnTo>
                    <a:pt x="7590714" y="1306233"/>
                  </a:lnTo>
                  <a:close/>
                </a:path>
                <a:path w="16888460" h="8885555">
                  <a:moveTo>
                    <a:pt x="9159049" y="1332420"/>
                  </a:moveTo>
                  <a:lnTo>
                    <a:pt x="9157500" y="1281722"/>
                  </a:lnTo>
                  <a:lnTo>
                    <a:pt x="9152852" y="1232839"/>
                  </a:lnTo>
                  <a:lnTo>
                    <a:pt x="9145105" y="1185773"/>
                  </a:lnTo>
                  <a:lnTo>
                    <a:pt x="9134272" y="1140523"/>
                  </a:lnTo>
                  <a:lnTo>
                    <a:pt x="9120327" y="1097089"/>
                  </a:lnTo>
                  <a:lnTo>
                    <a:pt x="9103284" y="1055471"/>
                  </a:lnTo>
                  <a:lnTo>
                    <a:pt x="9083142" y="1015669"/>
                  </a:lnTo>
                  <a:lnTo>
                    <a:pt x="9056967" y="971169"/>
                  </a:lnTo>
                  <a:lnTo>
                    <a:pt x="9039923" y="947610"/>
                  </a:lnTo>
                  <a:lnTo>
                    <a:pt x="9027300" y="930160"/>
                  </a:lnTo>
                  <a:lnTo>
                    <a:pt x="8994140" y="892632"/>
                  </a:lnTo>
                  <a:lnTo>
                    <a:pt x="8957488" y="858608"/>
                  </a:lnTo>
                  <a:lnTo>
                    <a:pt x="8917356" y="828065"/>
                  </a:lnTo>
                  <a:lnTo>
                    <a:pt x="8873719" y="801014"/>
                  </a:lnTo>
                  <a:lnTo>
                    <a:pt x="8860638" y="794283"/>
                  </a:lnTo>
                  <a:lnTo>
                    <a:pt x="8860638" y="1332420"/>
                  </a:lnTo>
                  <a:lnTo>
                    <a:pt x="8857729" y="1389646"/>
                  </a:lnTo>
                  <a:lnTo>
                    <a:pt x="8849004" y="1442656"/>
                  </a:lnTo>
                  <a:lnTo>
                    <a:pt x="8834450" y="1491437"/>
                  </a:lnTo>
                  <a:lnTo>
                    <a:pt x="8814092" y="1536014"/>
                  </a:lnTo>
                  <a:lnTo>
                    <a:pt x="8787917" y="1576374"/>
                  </a:lnTo>
                  <a:lnTo>
                    <a:pt x="8755926" y="1612506"/>
                  </a:lnTo>
                  <a:lnTo>
                    <a:pt x="8720226" y="1642910"/>
                  </a:lnTo>
                  <a:lnTo>
                    <a:pt x="8681174" y="1667776"/>
                  </a:lnTo>
                  <a:lnTo>
                    <a:pt x="8638781" y="1687118"/>
                  </a:lnTo>
                  <a:lnTo>
                    <a:pt x="8593049" y="1700936"/>
                  </a:lnTo>
                  <a:lnTo>
                    <a:pt x="8543963" y="1709216"/>
                  </a:lnTo>
                  <a:lnTo>
                    <a:pt x="8491537" y="1711985"/>
                  </a:lnTo>
                  <a:lnTo>
                    <a:pt x="8436559" y="1708873"/>
                  </a:lnTo>
                  <a:lnTo>
                    <a:pt x="8384210" y="1699552"/>
                  </a:lnTo>
                  <a:lnTo>
                    <a:pt x="8334476" y="1684007"/>
                  </a:lnTo>
                  <a:lnTo>
                    <a:pt x="8287359" y="1662252"/>
                  </a:lnTo>
                  <a:lnTo>
                    <a:pt x="8245145" y="1634921"/>
                  </a:lnTo>
                  <a:lnTo>
                    <a:pt x="8207515" y="1602689"/>
                  </a:lnTo>
                  <a:lnTo>
                    <a:pt x="8174469" y="1565554"/>
                  </a:lnTo>
                  <a:lnTo>
                    <a:pt x="8145996" y="1523504"/>
                  </a:lnTo>
                  <a:lnTo>
                    <a:pt x="8123085" y="1477048"/>
                  </a:lnTo>
                  <a:lnTo>
                    <a:pt x="8106727" y="1426654"/>
                  </a:lnTo>
                  <a:lnTo>
                    <a:pt x="8096910" y="1372336"/>
                  </a:lnTo>
                  <a:lnTo>
                    <a:pt x="8093646" y="1314094"/>
                  </a:lnTo>
                  <a:lnTo>
                    <a:pt x="8096771" y="1258608"/>
                  </a:lnTo>
                  <a:lnTo>
                    <a:pt x="8106143" y="1207350"/>
                  </a:lnTo>
                  <a:lnTo>
                    <a:pt x="8121777" y="1160297"/>
                  </a:lnTo>
                  <a:lnTo>
                    <a:pt x="8123453" y="1157033"/>
                  </a:lnTo>
                  <a:lnTo>
                    <a:pt x="8143672" y="1117473"/>
                  </a:lnTo>
                  <a:lnTo>
                    <a:pt x="8171815" y="1078865"/>
                  </a:lnTo>
                  <a:lnTo>
                    <a:pt x="8206206" y="1044460"/>
                  </a:lnTo>
                  <a:lnTo>
                    <a:pt x="8245246" y="1014869"/>
                  </a:lnTo>
                  <a:lnTo>
                    <a:pt x="8287347" y="990663"/>
                  </a:lnTo>
                  <a:lnTo>
                    <a:pt x="8332508" y="971829"/>
                  </a:lnTo>
                  <a:lnTo>
                    <a:pt x="8380717" y="958367"/>
                  </a:lnTo>
                  <a:lnTo>
                    <a:pt x="8431987" y="950302"/>
                  </a:lnTo>
                  <a:lnTo>
                    <a:pt x="8486305" y="947610"/>
                  </a:lnTo>
                  <a:lnTo>
                    <a:pt x="8541131" y="950442"/>
                  </a:lnTo>
                  <a:lnTo>
                    <a:pt x="8592172" y="958951"/>
                  </a:lnTo>
                  <a:lnTo>
                    <a:pt x="8639442" y="973137"/>
                  </a:lnTo>
                  <a:lnTo>
                    <a:pt x="8682926" y="992987"/>
                  </a:lnTo>
                  <a:lnTo>
                    <a:pt x="8722627" y="1018501"/>
                  </a:lnTo>
                  <a:lnTo>
                    <a:pt x="8758542" y="1049705"/>
                  </a:lnTo>
                  <a:lnTo>
                    <a:pt x="8789733" y="1085189"/>
                  </a:lnTo>
                  <a:lnTo>
                    <a:pt x="8815260" y="1125321"/>
                  </a:lnTo>
                  <a:lnTo>
                    <a:pt x="8835111" y="1170114"/>
                  </a:lnTo>
                  <a:lnTo>
                    <a:pt x="8849296" y="1219568"/>
                  </a:lnTo>
                  <a:lnTo>
                    <a:pt x="8857805" y="1273657"/>
                  </a:lnTo>
                  <a:lnTo>
                    <a:pt x="8860638" y="1332420"/>
                  </a:lnTo>
                  <a:lnTo>
                    <a:pt x="8860638" y="794283"/>
                  </a:lnTo>
                  <a:lnTo>
                    <a:pt x="8793594" y="763841"/>
                  </a:lnTo>
                  <a:lnTo>
                    <a:pt x="8750643" y="749896"/>
                  </a:lnTo>
                  <a:lnTo>
                    <a:pt x="8705761" y="739051"/>
                  </a:lnTo>
                  <a:lnTo>
                    <a:pt x="8658962" y="731304"/>
                  </a:lnTo>
                  <a:lnTo>
                    <a:pt x="8610244" y="726655"/>
                  </a:lnTo>
                  <a:lnTo>
                    <a:pt x="8559597" y="725106"/>
                  </a:lnTo>
                  <a:lnTo>
                    <a:pt x="8504936" y="727202"/>
                  </a:lnTo>
                  <a:lnTo>
                    <a:pt x="8451952" y="733475"/>
                  </a:lnTo>
                  <a:lnTo>
                    <a:pt x="8400643" y="743953"/>
                  </a:lnTo>
                  <a:lnTo>
                    <a:pt x="8351012" y="758609"/>
                  </a:lnTo>
                  <a:lnTo>
                    <a:pt x="8303057" y="777455"/>
                  </a:lnTo>
                  <a:lnTo>
                    <a:pt x="8258454" y="799033"/>
                  </a:lnTo>
                  <a:lnTo>
                    <a:pt x="8216773" y="823950"/>
                  </a:lnTo>
                  <a:lnTo>
                    <a:pt x="8178038" y="852220"/>
                  </a:lnTo>
                  <a:lnTo>
                    <a:pt x="8142224" y="883843"/>
                  </a:lnTo>
                  <a:lnTo>
                    <a:pt x="8109344" y="918819"/>
                  </a:lnTo>
                  <a:lnTo>
                    <a:pt x="8080032" y="956716"/>
                  </a:lnTo>
                  <a:lnTo>
                    <a:pt x="8072933" y="968133"/>
                  </a:lnTo>
                  <a:lnTo>
                    <a:pt x="8073466" y="924941"/>
                  </a:lnTo>
                  <a:lnTo>
                    <a:pt x="8075752" y="865657"/>
                  </a:lnTo>
                  <a:lnTo>
                    <a:pt x="8079575" y="809040"/>
                  </a:lnTo>
                  <a:lnTo>
                    <a:pt x="8084921" y="755065"/>
                  </a:lnTo>
                  <a:lnTo>
                    <a:pt x="8091792" y="703745"/>
                  </a:lnTo>
                  <a:lnTo>
                    <a:pt x="8100187" y="655078"/>
                  </a:lnTo>
                  <a:lnTo>
                    <a:pt x="8110118" y="609066"/>
                  </a:lnTo>
                  <a:lnTo>
                    <a:pt x="8121561" y="565708"/>
                  </a:lnTo>
                  <a:lnTo>
                    <a:pt x="8134540" y="525018"/>
                  </a:lnTo>
                  <a:lnTo>
                    <a:pt x="8149056" y="486968"/>
                  </a:lnTo>
                  <a:lnTo>
                    <a:pt x="8165084" y="451573"/>
                  </a:lnTo>
                  <a:lnTo>
                    <a:pt x="8211845" y="374662"/>
                  </a:lnTo>
                  <a:lnTo>
                    <a:pt x="8244484" y="336372"/>
                  </a:lnTo>
                  <a:lnTo>
                    <a:pt x="8280565" y="303974"/>
                  </a:lnTo>
                  <a:lnTo>
                    <a:pt x="8320075" y="277469"/>
                  </a:lnTo>
                  <a:lnTo>
                    <a:pt x="8363026" y="256857"/>
                  </a:lnTo>
                  <a:lnTo>
                    <a:pt x="8409406" y="242138"/>
                  </a:lnTo>
                  <a:lnTo>
                    <a:pt x="8459229" y="233299"/>
                  </a:lnTo>
                  <a:lnTo>
                    <a:pt x="8512480" y="230352"/>
                  </a:lnTo>
                  <a:lnTo>
                    <a:pt x="8563991" y="233502"/>
                  </a:lnTo>
                  <a:lnTo>
                    <a:pt x="8611743" y="242925"/>
                  </a:lnTo>
                  <a:lnTo>
                    <a:pt x="8655723" y="258622"/>
                  </a:lnTo>
                  <a:lnTo>
                    <a:pt x="8695931" y="280619"/>
                  </a:lnTo>
                  <a:lnTo>
                    <a:pt x="8732368" y="308889"/>
                  </a:lnTo>
                  <a:lnTo>
                    <a:pt x="8765248" y="342074"/>
                  </a:lnTo>
                  <a:lnTo>
                    <a:pt x="8792680" y="380923"/>
                  </a:lnTo>
                  <a:lnTo>
                    <a:pt x="8814664" y="425424"/>
                  </a:lnTo>
                  <a:lnTo>
                    <a:pt x="8831212" y="475576"/>
                  </a:lnTo>
                  <a:lnTo>
                    <a:pt x="8842311" y="531393"/>
                  </a:lnTo>
                  <a:lnTo>
                    <a:pt x="9127642" y="531393"/>
                  </a:lnTo>
                  <a:lnTo>
                    <a:pt x="9118460" y="478002"/>
                  </a:lnTo>
                  <a:lnTo>
                    <a:pt x="9106052" y="427202"/>
                  </a:lnTo>
                  <a:lnTo>
                    <a:pt x="9090406" y="378980"/>
                  </a:lnTo>
                  <a:lnTo>
                    <a:pt x="9071534" y="333349"/>
                  </a:lnTo>
                  <a:lnTo>
                    <a:pt x="9049436" y="290309"/>
                  </a:lnTo>
                  <a:lnTo>
                    <a:pt x="9024099" y="249847"/>
                  </a:lnTo>
                  <a:lnTo>
                    <a:pt x="9009393" y="230352"/>
                  </a:lnTo>
                  <a:lnTo>
                    <a:pt x="8995524" y="211963"/>
                  </a:lnTo>
                  <a:lnTo>
                    <a:pt x="8963723" y="176669"/>
                  </a:lnTo>
                  <a:lnTo>
                    <a:pt x="8928697" y="143967"/>
                  </a:lnTo>
                  <a:lnTo>
                    <a:pt x="8891524" y="114300"/>
                  </a:lnTo>
                  <a:lnTo>
                    <a:pt x="8852167" y="88125"/>
                  </a:lnTo>
                  <a:lnTo>
                    <a:pt x="8810600" y="65443"/>
                  </a:lnTo>
                  <a:lnTo>
                    <a:pt x="8766848" y="46240"/>
                  </a:lnTo>
                  <a:lnTo>
                    <a:pt x="8720887" y="30530"/>
                  </a:lnTo>
                  <a:lnTo>
                    <a:pt x="8672741" y="18313"/>
                  </a:lnTo>
                  <a:lnTo>
                    <a:pt x="8622386" y="9588"/>
                  </a:lnTo>
                  <a:lnTo>
                    <a:pt x="8569846" y="4356"/>
                  </a:lnTo>
                  <a:lnTo>
                    <a:pt x="8515096" y="2616"/>
                  </a:lnTo>
                  <a:lnTo>
                    <a:pt x="8459102" y="4495"/>
                  </a:lnTo>
                  <a:lnTo>
                    <a:pt x="8404987" y="10134"/>
                  </a:lnTo>
                  <a:lnTo>
                    <a:pt x="8352752" y="19545"/>
                  </a:lnTo>
                  <a:lnTo>
                    <a:pt x="8302409" y="32715"/>
                  </a:lnTo>
                  <a:lnTo>
                    <a:pt x="8253933" y="49644"/>
                  </a:lnTo>
                  <a:lnTo>
                    <a:pt x="8207349" y="70345"/>
                  </a:lnTo>
                  <a:lnTo>
                    <a:pt x="8162645" y="94805"/>
                  </a:lnTo>
                  <a:lnTo>
                    <a:pt x="8119821" y="123024"/>
                  </a:lnTo>
                  <a:lnTo>
                    <a:pt x="8084071" y="150533"/>
                  </a:lnTo>
                  <a:lnTo>
                    <a:pt x="8050149" y="180682"/>
                  </a:lnTo>
                  <a:lnTo>
                    <a:pt x="8018018" y="213487"/>
                  </a:lnTo>
                  <a:lnTo>
                    <a:pt x="7987703" y="248932"/>
                  </a:lnTo>
                  <a:lnTo>
                    <a:pt x="7959204" y="287045"/>
                  </a:lnTo>
                  <a:lnTo>
                    <a:pt x="7932509" y="327787"/>
                  </a:lnTo>
                  <a:lnTo>
                    <a:pt x="7907617" y="371195"/>
                  </a:lnTo>
                  <a:lnTo>
                    <a:pt x="7884541" y="417245"/>
                  </a:lnTo>
                  <a:lnTo>
                    <a:pt x="7863281" y="465950"/>
                  </a:lnTo>
                  <a:lnTo>
                    <a:pt x="7847838" y="507161"/>
                  </a:lnTo>
                  <a:lnTo>
                    <a:pt x="7833855" y="549884"/>
                  </a:lnTo>
                  <a:lnTo>
                    <a:pt x="7821358" y="594131"/>
                  </a:lnTo>
                  <a:lnTo>
                    <a:pt x="7810322" y="639889"/>
                  </a:lnTo>
                  <a:lnTo>
                    <a:pt x="7800759" y="687158"/>
                  </a:lnTo>
                  <a:lnTo>
                    <a:pt x="7792669" y="735939"/>
                  </a:lnTo>
                  <a:lnTo>
                    <a:pt x="7786052" y="786244"/>
                  </a:lnTo>
                  <a:lnTo>
                    <a:pt x="7780896" y="838060"/>
                  </a:lnTo>
                  <a:lnTo>
                    <a:pt x="7777226" y="891387"/>
                  </a:lnTo>
                  <a:lnTo>
                    <a:pt x="7775016" y="946226"/>
                  </a:lnTo>
                  <a:lnTo>
                    <a:pt x="7774279" y="1002588"/>
                  </a:lnTo>
                  <a:lnTo>
                    <a:pt x="7775105" y="1062037"/>
                  </a:lnTo>
                  <a:lnTo>
                    <a:pt x="7777581" y="1119619"/>
                  </a:lnTo>
                  <a:lnTo>
                    <a:pt x="7781709" y="1175346"/>
                  </a:lnTo>
                  <a:lnTo>
                    <a:pt x="7787500" y="1229220"/>
                  </a:lnTo>
                  <a:lnTo>
                    <a:pt x="7794930" y="1281226"/>
                  </a:lnTo>
                  <a:lnTo>
                    <a:pt x="7804010" y="1331366"/>
                  </a:lnTo>
                  <a:lnTo>
                    <a:pt x="7814754" y="1379651"/>
                  </a:lnTo>
                  <a:lnTo>
                    <a:pt x="7827150" y="1426070"/>
                  </a:lnTo>
                  <a:lnTo>
                    <a:pt x="7841183" y="1470634"/>
                  </a:lnTo>
                  <a:lnTo>
                    <a:pt x="7856880" y="1513332"/>
                  </a:lnTo>
                  <a:lnTo>
                    <a:pt x="7874228" y="1554162"/>
                  </a:lnTo>
                  <a:lnTo>
                    <a:pt x="7893228" y="1593138"/>
                  </a:lnTo>
                  <a:lnTo>
                    <a:pt x="7913878" y="1630248"/>
                  </a:lnTo>
                  <a:lnTo>
                    <a:pt x="7936179" y="1665503"/>
                  </a:lnTo>
                  <a:lnTo>
                    <a:pt x="7960144" y="1698891"/>
                  </a:lnTo>
                  <a:lnTo>
                    <a:pt x="7992643" y="1737360"/>
                  </a:lnTo>
                  <a:lnTo>
                    <a:pt x="8027327" y="1772488"/>
                  </a:lnTo>
                  <a:lnTo>
                    <a:pt x="8064195" y="1804263"/>
                  </a:lnTo>
                  <a:lnTo>
                    <a:pt x="8103235" y="1832686"/>
                  </a:lnTo>
                  <a:lnTo>
                    <a:pt x="8144472" y="1857781"/>
                  </a:lnTo>
                  <a:lnTo>
                    <a:pt x="8187880" y="1879523"/>
                  </a:lnTo>
                  <a:lnTo>
                    <a:pt x="8233473" y="1897913"/>
                  </a:lnTo>
                  <a:lnTo>
                    <a:pt x="8281251" y="1912962"/>
                  </a:lnTo>
                  <a:lnTo>
                    <a:pt x="8331200" y="1924672"/>
                  </a:lnTo>
                  <a:lnTo>
                    <a:pt x="8383333" y="1933041"/>
                  </a:lnTo>
                  <a:lnTo>
                    <a:pt x="8437651" y="1938058"/>
                  </a:lnTo>
                  <a:lnTo>
                    <a:pt x="8494154" y="1939721"/>
                  </a:lnTo>
                  <a:lnTo>
                    <a:pt x="8550669" y="1938235"/>
                  </a:lnTo>
                  <a:lnTo>
                    <a:pt x="8605063" y="1933740"/>
                  </a:lnTo>
                  <a:lnTo>
                    <a:pt x="8657311" y="1926259"/>
                  </a:lnTo>
                  <a:lnTo>
                    <a:pt x="8707412" y="1915795"/>
                  </a:lnTo>
                  <a:lnTo>
                    <a:pt x="8755393" y="1902333"/>
                  </a:lnTo>
                  <a:lnTo>
                    <a:pt x="8801227" y="1885873"/>
                  </a:lnTo>
                  <a:lnTo>
                    <a:pt x="8844928" y="1866430"/>
                  </a:lnTo>
                  <a:lnTo>
                    <a:pt x="8892769" y="1839455"/>
                  </a:lnTo>
                  <a:lnTo>
                    <a:pt x="8936838" y="1809127"/>
                  </a:lnTo>
                  <a:lnTo>
                    <a:pt x="8977122" y="1775460"/>
                  </a:lnTo>
                  <a:lnTo>
                    <a:pt x="9013622" y="1738452"/>
                  </a:lnTo>
                  <a:lnTo>
                    <a:pt x="9046350" y="1698091"/>
                  </a:lnTo>
                  <a:lnTo>
                    <a:pt x="9075293" y="1654390"/>
                  </a:lnTo>
                  <a:lnTo>
                    <a:pt x="9097505" y="1613852"/>
                  </a:lnTo>
                  <a:lnTo>
                    <a:pt x="9116314" y="1571485"/>
                  </a:lnTo>
                  <a:lnTo>
                    <a:pt x="9131706" y="1527302"/>
                  </a:lnTo>
                  <a:lnTo>
                    <a:pt x="9143670" y="1481302"/>
                  </a:lnTo>
                  <a:lnTo>
                    <a:pt x="9152217" y="1433487"/>
                  </a:lnTo>
                  <a:lnTo>
                    <a:pt x="9157348" y="1383855"/>
                  </a:lnTo>
                  <a:lnTo>
                    <a:pt x="9159049" y="1332420"/>
                  </a:lnTo>
                  <a:close/>
                </a:path>
                <a:path w="16888460" h="8885555">
                  <a:moveTo>
                    <a:pt x="12651270" y="8855748"/>
                  </a:moveTo>
                  <a:lnTo>
                    <a:pt x="11421859" y="7662494"/>
                  </a:lnTo>
                  <a:lnTo>
                    <a:pt x="11601361" y="7836713"/>
                  </a:lnTo>
                  <a:lnTo>
                    <a:pt x="11717706" y="7836713"/>
                  </a:lnTo>
                  <a:lnTo>
                    <a:pt x="11773751" y="7835659"/>
                  </a:lnTo>
                  <a:lnTo>
                    <a:pt x="11827929" y="7832496"/>
                  </a:lnTo>
                  <a:lnTo>
                    <a:pt x="11880240" y="7827213"/>
                  </a:lnTo>
                  <a:lnTo>
                    <a:pt x="11930685" y="7819834"/>
                  </a:lnTo>
                  <a:lnTo>
                    <a:pt x="11979262" y="7810335"/>
                  </a:lnTo>
                  <a:lnTo>
                    <a:pt x="12025973" y="7798727"/>
                  </a:lnTo>
                  <a:lnTo>
                    <a:pt x="12070817" y="7785011"/>
                  </a:lnTo>
                  <a:lnTo>
                    <a:pt x="12113793" y="7769187"/>
                  </a:lnTo>
                  <a:lnTo>
                    <a:pt x="12154903" y="7751242"/>
                  </a:lnTo>
                  <a:lnTo>
                    <a:pt x="12204878" y="7725486"/>
                  </a:lnTo>
                  <a:lnTo>
                    <a:pt x="12251512" y="7697038"/>
                  </a:lnTo>
                  <a:lnTo>
                    <a:pt x="12294781" y="7665910"/>
                  </a:lnTo>
                  <a:lnTo>
                    <a:pt x="12334697" y="7632103"/>
                  </a:lnTo>
                  <a:lnTo>
                    <a:pt x="12371261" y="7595603"/>
                  </a:lnTo>
                  <a:lnTo>
                    <a:pt x="12404458" y="7556424"/>
                  </a:lnTo>
                  <a:lnTo>
                    <a:pt x="12434316" y="7514564"/>
                  </a:lnTo>
                  <a:lnTo>
                    <a:pt x="12460478" y="7470292"/>
                  </a:lnTo>
                  <a:lnTo>
                    <a:pt x="12482614" y="7423861"/>
                  </a:lnTo>
                  <a:lnTo>
                    <a:pt x="12500737" y="7375296"/>
                  </a:lnTo>
                  <a:lnTo>
                    <a:pt x="12514821" y="7324585"/>
                  </a:lnTo>
                  <a:lnTo>
                    <a:pt x="12524880" y="7271715"/>
                  </a:lnTo>
                  <a:lnTo>
                    <a:pt x="12530925" y="7216711"/>
                  </a:lnTo>
                  <a:lnTo>
                    <a:pt x="12532932" y="7159549"/>
                  </a:lnTo>
                  <a:lnTo>
                    <a:pt x="12530925" y="7102462"/>
                  </a:lnTo>
                  <a:lnTo>
                    <a:pt x="12524880" y="7047649"/>
                  </a:lnTo>
                  <a:lnTo>
                    <a:pt x="12514821" y="6995122"/>
                  </a:lnTo>
                  <a:lnTo>
                    <a:pt x="12500737" y="6944868"/>
                  </a:lnTo>
                  <a:lnTo>
                    <a:pt x="12482614" y="6896913"/>
                  </a:lnTo>
                  <a:lnTo>
                    <a:pt x="12460478" y="6851218"/>
                  </a:lnTo>
                  <a:lnTo>
                    <a:pt x="12434316" y="6807822"/>
                  </a:lnTo>
                  <a:lnTo>
                    <a:pt x="12410834" y="6774942"/>
                  </a:lnTo>
                  <a:lnTo>
                    <a:pt x="12371261" y="6727050"/>
                  </a:lnTo>
                  <a:lnTo>
                    <a:pt x="12334697" y="6690893"/>
                  </a:lnTo>
                  <a:lnTo>
                    <a:pt x="12294781" y="6657543"/>
                  </a:lnTo>
                  <a:lnTo>
                    <a:pt x="12251512" y="6627025"/>
                  </a:lnTo>
                  <a:lnTo>
                    <a:pt x="12204878" y="6599314"/>
                  </a:lnTo>
                  <a:lnTo>
                    <a:pt x="12191073" y="6592443"/>
                  </a:lnTo>
                  <a:lnTo>
                    <a:pt x="12191073" y="7162838"/>
                  </a:lnTo>
                  <a:lnTo>
                    <a:pt x="12188520" y="7213816"/>
                  </a:lnTo>
                  <a:lnTo>
                    <a:pt x="12180875" y="7261580"/>
                  </a:lnTo>
                  <a:lnTo>
                    <a:pt x="12168124" y="7306132"/>
                  </a:lnTo>
                  <a:lnTo>
                    <a:pt x="12150281" y="7347458"/>
                  </a:lnTo>
                  <a:lnTo>
                    <a:pt x="12127332" y="7385558"/>
                  </a:lnTo>
                  <a:lnTo>
                    <a:pt x="12099290" y="7420445"/>
                  </a:lnTo>
                  <a:lnTo>
                    <a:pt x="12066156" y="7452106"/>
                  </a:lnTo>
                  <a:lnTo>
                    <a:pt x="12033949" y="7475995"/>
                  </a:lnTo>
                  <a:lnTo>
                    <a:pt x="11998147" y="7496696"/>
                  </a:lnTo>
                  <a:lnTo>
                    <a:pt x="11958752" y="7514209"/>
                  </a:lnTo>
                  <a:lnTo>
                    <a:pt x="11915762" y="7528534"/>
                  </a:lnTo>
                  <a:lnTo>
                    <a:pt x="11869179" y="7539685"/>
                  </a:lnTo>
                  <a:lnTo>
                    <a:pt x="11818988" y="7547648"/>
                  </a:lnTo>
                  <a:lnTo>
                    <a:pt x="11765217" y="7552423"/>
                  </a:lnTo>
                  <a:lnTo>
                    <a:pt x="11707851" y="7554011"/>
                  </a:lnTo>
                  <a:lnTo>
                    <a:pt x="11132591" y="7554011"/>
                  </a:lnTo>
                  <a:lnTo>
                    <a:pt x="11132591" y="6774942"/>
                  </a:lnTo>
                  <a:lnTo>
                    <a:pt x="11707851" y="6774942"/>
                  </a:lnTo>
                  <a:lnTo>
                    <a:pt x="11765991" y="6776542"/>
                  </a:lnTo>
                  <a:lnTo>
                    <a:pt x="11820436" y="6781317"/>
                  </a:lnTo>
                  <a:lnTo>
                    <a:pt x="11871173" y="6789280"/>
                  </a:lnTo>
                  <a:lnTo>
                    <a:pt x="11918226" y="6800418"/>
                  </a:lnTo>
                  <a:lnTo>
                    <a:pt x="11961571" y="6814756"/>
                  </a:lnTo>
                  <a:lnTo>
                    <a:pt x="12001233" y="6832270"/>
                  </a:lnTo>
                  <a:lnTo>
                    <a:pt x="12037187" y="6852971"/>
                  </a:lnTo>
                  <a:lnTo>
                    <a:pt x="12069432" y="6876847"/>
                  </a:lnTo>
                  <a:lnTo>
                    <a:pt x="12101703" y="6907644"/>
                  </a:lnTo>
                  <a:lnTo>
                    <a:pt x="12129008" y="6941794"/>
                  </a:lnTo>
                  <a:lnTo>
                    <a:pt x="12151347" y="6979285"/>
                  </a:lnTo>
                  <a:lnTo>
                    <a:pt x="12168734" y="7020141"/>
                  </a:lnTo>
                  <a:lnTo>
                    <a:pt x="12181142" y="7064349"/>
                  </a:lnTo>
                  <a:lnTo>
                    <a:pt x="12188584" y="7111924"/>
                  </a:lnTo>
                  <a:lnTo>
                    <a:pt x="12191073" y="7162838"/>
                  </a:lnTo>
                  <a:lnTo>
                    <a:pt x="12191073" y="6592443"/>
                  </a:lnTo>
                  <a:lnTo>
                    <a:pt x="12154903" y="6574422"/>
                  </a:lnTo>
                  <a:lnTo>
                    <a:pt x="12113793" y="6556489"/>
                  </a:lnTo>
                  <a:lnTo>
                    <a:pt x="12070817" y="6540665"/>
                  </a:lnTo>
                  <a:lnTo>
                    <a:pt x="12025973" y="6526949"/>
                  </a:lnTo>
                  <a:lnTo>
                    <a:pt x="11979262" y="6515341"/>
                  </a:lnTo>
                  <a:lnTo>
                    <a:pt x="11930685" y="6505842"/>
                  </a:lnTo>
                  <a:lnTo>
                    <a:pt x="11880240" y="6498450"/>
                  </a:lnTo>
                  <a:lnTo>
                    <a:pt x="11827929" y="6493180"/>
                  </a:lnTo>
                  <a:lnTo>
                    <a:pt x="11773751" y="6490017"/>
                  </a:lnTo>
                  <a:lnTo>
                    <a:pt x="11717706" y="6488963"/>
                  </a:lnTo>
                  <a:lnTo>
                    <a:pt x="10784142" y="6488963"/>
                  </a:lnTo>
                  <a:lnTo>
                    <a:pt x="10784142" y="8855748"/>
                  </a:lnTo>
                  <a:lnTo>
                    <a:pt x="11132591" y="8855748"/>
                  </a:lnTo>
                  <a:lnTo>
                    <a:pt x="11132591" y="7836713"/>
                  </a:lnTo>
                  <a:lnTo>
                    <a:pt x="11166272" y="7836713"/>
                  </a:lnTo>
                  <a:lnTo>
                    <a:pt x="12151627" y="8855748"/>
                  </a:lnTo>
                  <a:lnTo>
                    <a:pt x="12651270" y="8855748"/>
                  </a:lnTo>
                  <a:close/>
                </a:path>
                <a:path w="16888460" h="8885555">
                  <a:moveTo>
                    <a:pt x="14562735" y="8224609"/>
                  </a:moveTo>
                  <a:lnTo>
                    <a:pt x="14560944" y="8170138"/>
                  </a:lnTo>
                  <a:lnTo>
                    <a:pt x="14555597" y="8117789"/>
                  </a:lnTo>
                  <a:lnTo>
                    <a:pt x="14546669" y="8067548"/>
                  </a:lnTo>
                  <a:lnTo>
                    <a:pt x="14534160" y="8019415"/>
                  </a:lnTo>
                  <a:lnTo>
                    <a:pt x="14518094" y="7973403"/>
                  </a:lnTo>
                  <a:lnTo>
                    <a:pt x="14498447" y="7929486"/>
                  </a:lnTo>
                  <a:lnTo>
                    <a:pt x="14475244" y="7887690"/>
                  </a:lnTo>
                  <a:lnTo>
                    <a:pt x="14448460" y="7847990"/>
                  </a:lnTo>
                  <a:lnTo>
                    <a:pt x="14418094" y="7810411"/>
                  </a:lnTo>
                  <a:lnTo>
                    <a:pt x="14388249" y="7778229"/>
                  </a:lnTo>
                  <a:lnTo>
                    <a:pt x="14355242" y="7747432"/>
                  </a:lnTo>
                  <a:lnTo>
                    <a:pt x="14319085" y="7718018"/>
                  </a:lnTo>
                  <a:lnTo>
                    <a:pt x="14279766" y="7689977"/>
                  </a:lnTo>
                  <a:lnTo>
                    <a:pt x="14237297" y="7663320"/>
                  </a:lnTo>
                  <a:lnTo>
                    <a:pt x="14191679" y="7638034"/>
                  </a:lnTo>
                  <a:lnTo>
                    <a:pt x="14142898" y="7614132"/>
                  </a:lnTo>
                  <a:lnTo>
                    <a:pt x="14090955" y="7591615"/>
                  </a:lnTo>
                  <a:lnTo>
                    <a:pt x="14035862" y="7570483"/>
                  </a:lnTo>
                  <a:lnTo>
                    <a:pt x="13977607" y="7550721"/>
                  </a:lnTo>
                  <a:lnTo>
                    <a:pt x="13546989" y="7412660"/>
                  </a:lnTo>
                  <a:lnTo>
                    <a:pt x="13487451" y="7392302"/>
                  </a:lnTo>
                  <a:lnTo>
                    <a:pt x="13433768" y="7370661"/>
                  </a:lnTo>
                  <a:lnTo>
                    <a:pt x="13385914" y="7347737"/>
                  </a:lnTo>
                  <a:lnTo>
                    <a:pt x="13343916" y="7323544"/>
                  </a:lnTo>
                  <a:lnTo>
                    <a:pt x="13307746" y="7298068"/>
                  </a:lnTo>
                  <a:lnTo>
                    <a:pt x="13277431" y="7271309"/>
                  </a:lnTo>
                  <a:lnTo>
                    <a:pt x="13249034" y="7235545"/>
                  </a:lnTo>
                  <a:lnTo>
                    <a:pt x="13226949" y="7196633"/>
                  </a:lnTo>
                  <a:lnTo>
                    <a:pt x="13211162" y="7154558"/>
                  </a:lnTo>
                  <a:lnTo>
                    <a:pt x="13201701" y="7109320"/>
                  </a:lnTo>
                  <a:lnTo>
                    <a:pt x="13198539" y="7060933"/>
                  </a:lnTo>
                  <a:lnTo>
                    <a:pt x="13201930" y="7011352"/>
                  </a:lnTo>
                  <a:lnTo>
                    <a:pt x="13212064" y="6965607"/>
                  </a:lnTo>
                  <a:lnTo>
                    <a:pt x="13228955" y="6923697"/>
                  </a:lnTo>
                  <a:lnTo>
                    <a:pt x="13252603" y="6885610"/>
                  </a:lnTo>
                  <a:lnTo>
                    <a:pt x="13283006" y="6851370"/>
                  </a:lnTo>
                  <a:lnTo>
                    <a:pt x="13320179" y="6820967"/>
                  </a:lnTo>
                  <a:lnTo>
                    <a:pt x="13356870" y="6798297"/>
                  </a:lnTo>
                  <a:lnTo>
                    <a:pt x="13397459" y="6779107"/>
                  </a:lnTo>
                  <a:lnTo>
                    <a:pt x="13441934" y="6763410"/>
                  </a:lnTo>
                  <a:lnTo>
                    <a:pt x="13490296" y="6751193"/>
                  </a:lnTo>
                  <a:lnTo>
                    <a:pt x="13542556" y="6742481"/>
                  </a:lnTo>
                  <a:lnTo>
                    <a:pt x="13598716" y="6737248"/>
                  </a:lnTo>
                  <a:lnTo>
                    <a:pt x="13658749" y="6735496"/>
                  </a:lnTo>
                  <a:lnTo>
                    <a:pt x="13714743" y="6737147"/>
                  </a:lnTo>
                  <a:lnTo>
                    <a:pt x="13767638" y="6742074"/>
                  </a:lnTo>
                  <a:lnTo>
                    <a:pt x="13817460" y="6750291"/>
                  </a:lnTo>
                  <a:lnTo>
                    <a:pt x="13864209" y="6761797"/>
                  </a:lnTo>
                  <a:lnTo>
                    <a:pt x="13907859" y="6776593"/>
                  </a:lnTo>
                  <a:lnTo>
                    <a:pt x="13948436" y="6794665"/>
                  </a:lnTo>
                  <a:lnTo>
                    <a:pt x="13985926" y="6816039"/>
                  </a:lnTo>
                  <a:lnTo>
                    <a:pt x="14020343" y="6840690"/>
                  </a:lnTo>
                  <a:lnTo>
                    <a:pt x="14051775" y="6868071"/>
                  </a:lnTo>
                  <a:lnTo>
                    <a:pt x="14080338" y="6899249"/>
                  </a:lnTo>
                  <a:lnTo>
                    <a:pt x="14106017" y="6934225"/>
                  </a:lnTo>
                  <a:lnTo>
                    <a:pt x="14128826" y="6972998"/>
                  </a:lnTo>
                  <a:lnTo>
                    <a:pt x="14148753" y="7015581"/>
                  </a:lnTo>
                  <a:lnTo>
                    <a:pt x="14165796" y="7061962"/>
                  </a:lnTo>
                  <a:lnTo>
                    <a:pt x="14179982" y="7112140"/>
                  </a:lnTo>
                  <a:lnTo>
                    <a:pt x="14191285" y="7166127"/>
                  </a:lnTo>
                  <a:lnTo>
                    <a:pt x="14529867" y="7166127"/>
                  </a:lnTo>
                  <a:lnTo>
                    <a:pt x="14523034" y="7111263"/>
                  </a:lnTo>
                  <a:lnTo>
                    <a:pt x="14513522" y="7058469"/>
                  </a:lnTo>
                  <a:lnTo>
                    <a:pt x="14501305" y="7007720"/>
                  </a:lnTo>
                  <a:lnTo>
                    <a:pt x="14486395" y="6959028"/>
                  </a:lnTo>
                  <a:lnTo>
                    <a:pt x="14468805" y="6912394"/>
                  </a:lnTo>
                  <a:lnTo>
                    <a:pt x="14448511" y="6867804"/>
                  </a:lnTo>
                  <a:lnTo>
                    <a:pt x="14425524" y="6825285"/>
                  </a:lnTo>
                  <a:lnTo>
                    <a:pt x="14399844" y="6784810"/>
                  </a:lnTo>
                  <a:lnTo>
                    <a:pt x="14371460" y="6746392"/>
                  </a:lnTo>
                  <a:lnTo>
                    <a:pt x="14340396" y="6710019"/>
                  </a:lnTo>
                  <a:lnTo>
                    <a:pt x="14306639" y="6675717"/>
                  </a:lnTo>
                  <a:lnTo>
                    <a:pt x="14270177" y="6643459"/>
                  </a:lnTo>
                  <a:lnTo>
                    <a:pt x="14234897" y="6615252"/>
                  </a:lnTo>
                  <a:lnTo>
                    <a:pt x="14197813" y="6589306"/>
                  </a:lnTo>
                  <a:lnTo>
                    <a:pt x="14158951" y="6565620"/>
                  </a:lnTo>
                  <a:lnTo>
                    <a:pt x="14118298" y="6544183"/>
                  </a:lnTo>
                  <a:lnTo>
                    <a:pt x="14075855" y="6525006"/>
                  </a:lnTo>
                  <a:lnTo>
                    <a:pt x="14031633" y="6508077"/>
                  </a:lnTo>
                  <a:lnTo>
                    <a:pt x="13985608" y="6493421"/>
                  </a:lnTo>
                  <a:lnTo>
                    <a:pt x="13937793" y="6481000"/>
                  </a:lnTo>
                  <a:lnTo>
                    <a:pt x="13888199" y="6470853"/>
                  </a:lnTo>
                  <a:lnTo>
                    <a:pt x="13836803" y="6462954"/>
                  </a:lnTo>
                  <a:lnTo>
                    <a:pt x="13783628" y="6457315"/>
                  </a:lnTo>
                  <a:lnTo>
                    <a:pt x="13728662" y="6453937"/>
                  </a:lnTo>
                  <a:lnTo>
                    <a:pt x="13671906" y="6452806"/>
                  </a:lnTo>
                  <a:lnTo>
                    <a:pt x="13618578" y="6453822"/>
                  </a:lnTo>
                  <a:lnTo>
                    <a:pt x="13566712" y="6456858"/>
                  </a:lnTo>
                  <a:lnTo>
                    <a:pt x="13516305" y="6461938"/>
                  </a:lnTo>
                  <a:lnTo>
                    <a:pt x="13467360" y="6469037"/>
                  </a:lnTo>
                  <a:lnTo>
                    <a:pt x="13419874" y="6478168"/>
                  </a:lnTo>
                  <a:lnTo>
                    <a:pt x="13373862" y="6489332"/>
                  </a:lnTo>
                  <a:lnTo>
                    <a:pt x="13329298" y="6502514"/>
                  </a:lnTo>
                  <a:lnTo>
                    <a:pt x="13286207" y="6517729"/>
                  </a:lnTo>
                  <a:lnTo>
                    <a:pt x="13244563" y="6534975"/>
                  </a:lnTo>
                  <a:lnTo>
                    <a:pt x="13194513" y="6558864"/>
                  </a:lnTo>
                  <a:lnTo>
                    <a:pt x="13147688" y="6585432"/>
                  </a:lnTo>
                  <a:lnTo>
                    <a:pt x="13104089" y="6614681"/>
                  </a:lnTo>
                  <a:lnTo>
                    <a:pt x="13063703" y="6646608"/>
                  </a:lnTo>
                  <a:lnTo>
                    <a:pt x="13026530" y="6681229"/>
                  </a:lnTo>
                  <a:lnTo>
                    <a:pt x="12992583" y="6718528"/>
                  </a:lnTo>
                  <a:lnTo>
                    <a:pt x="12961861" y="6758508"/>
                  </a:lnTo>
                  <a:lnTo>
                    <a:pt x="12935699" y="6800977"/>
                  </a:lnTo>
                  <a:lnTo>
                    <a:pt x="12913563" y="6845719"/>
                  </a:lnTo>
                  <a:lnTo>
                    <a:pt x="12895453" y="6892747"/>
                  </a:lnTo>
                  <a:lnTo>
                    <a:pt x="12881356" y="6942061"/>
                  </a:lnTo>
                  <a:lnTo>
                    <a:pt x="12871298" y="6993649"/>
                  </a:lnTo>
                  <a:lnTo>
                    <a:pt x="12865265" y="7047522"/>
                  </a:lnTo>
                  <a:lnTo>
                    <a:pt x="12863246" y="7103669"/>
                  </a:lnTo>
                  <a:lnTo>
                    <a:pt x="12865075" y="7155243"/>
                  </a:lnTo>
                  <a:lnTo>
                    <a:pt x="12870548" y="7204799"/>
                  </a:lnTo>
                  <a:lnTo>
                    <a:pt x="12879680" y="7252322"/>
                  </a:lnTo>
                  <a:lnTo>
                    <a:pt x="12892469" y="7297814"/>
                  </a:lnTo>
                  <a:lnTo>
                    <a:pt x="12908902" y="7341273"/>
                  </a:lnTo>
                  <a:lnTo>
                    <a:pt x="12928994" y="7382713"/>
                  </a:lnTo>
                  <a:lnTo>
                    <a:pt x="12952730" y="7422121"/>
                  </a:lnTo>
                  <a:lnTo>
                    <a:pt x="12980124" y="7459497"/>
                  </a:lnTo>
                  <a:lnTo>
                    <a:pt x="13011163" y="7494841"/>
                  </a:lnTo>
                  <a:lnTo>
                    <a:pt x="13039446" y="7522502"/>
                  </a:lnTo>
                  <a:lnTo>
                    <a:pt x="13070497" y="7549286"/>
                  </a:lnTo>
                  <a:lnTo>
                    <a:pt x="13104330" y="7575207"/>
                  </a:lnTo>
                  <a:lnTo>
                    <a:pt x="13140919" y="7600251"/>
                  </a:lnTo>
                  <a:lnTo>
                    <a:pt x="13180289" y="7624432"/>
                  </a:lnTo>
                  <a:lnTo>
                    <a:pt x="13222427" y="7647737"/>
                  </a:lnTo>
                  <a:lnTo>
                    <a:pt x="13267335" y="7670178"/>
                  </a:lnTo>
                  <a:lnTo>
                    <a:pt x="13315010" y="7691755"/>
                  </a:lnTo>
                  <a:lnTo>
                    <a:pt x="13365455" y="7712456"/>
                  </a:lnTo>
                  <a:lnTo>
                    <a:pt x="13418680" y="7732281"/>
                  </a:lnTo>
                  <a:lnTo>
                    <a:pt x="13474675" y="7751242"/>
                  </a:lnTo>
                  <a:lnTo>
                    <a:pt x="13885571" y="7882737"/>
                  </a:lnTo>
                  <a:lnTo>
                    <a:pt x="13942098" y="7902270"/>
                  </a:lnTo>
                  <a:lnTo>
                    <a:pt x="13993317" y="7923644"/>
                  </a:lnTo>
                  <a:lnTo>
                    <a:pt x="14039253" y="7946834"/>
                  </a:lnTo>
                  <a:lnTo>
                    <a:pt x="14079881" y="7971853"/>
                  </a:lnTo>
                  <a:lnTo>
                    <a:pt x="14115225" y="7998701"/>
                  </a:lnTo>
                  <a:lnTo>
                    <a:pt x="14145260" y="8027378"/>
                  </a:lnTo>
                  <a:lnTo>
                    <a:pt x="14174838" y="8064055"/>
                  </a:lnTo>
                  <a:lnTo>
                    <a:pt x="14197851" y="8105737"/>
                  </a:lnTo>
                  <a:lnTo>
                    <a:pt x="14214285" y="8152422"/>
                  </a:lnTo>
                  <a:lnTo>
                    <a:pt x="14224153" y="8204136"/>
                  </a:lnTo>
                  <a:lnTo>
                    <a:pt x="14227429" y="8260766"/>
                  </a:lnTo>
                  <a:lnTo>
                    <a:pt x="14223962" y="8313445"/>
                  </a:lnTo>
                  <a:lnTo>
                    <a:pt x="14213561" y="8361934"/>
                  </a:lnTo>
                  <a:lnTo>
                    <a:pt x="14196213" y="8406219"/>
                  </a:lnTo>
                  <a:lnTo>
                    <a:pt x="14171917" y="8446313"/>
                  </a:lnTo>
                  <a:lnTo>
                    <a:pt x="14140701" y="8482190"/>
                  </a:lnTo>
                  <a:lnTo>
                    <a:pt x="14102525" y="8513877"/>
                  </a:lnTo>
                  <a:lnTo>
                    <a:pt x="14070267" y="8534679"/>
                  </a:lnTo>
                  <a:lnTo>
                    <a:pt x="14034313" y="8552713"/>
                  </a:lnTo>
                  <a:lnTo>
                    <a:pt x="13994664" y="8567966"/>
                  </a:lnTo>
                  <a:lnTo>
                    <a:pt x="13951318" y="8580450"/>
                  </a:lnTo>
                  <a:lnTo>
                    <a:pt x="13904265" y="8590153"/>
                  </a:lnTo>
                  <a:lnTo>
                    <a:pt x="13853516" y="8597087"/>
                  </a:lnTo>
                  <a:lnTo>
                    <a:pt x="13799084" y="8601240"/>
                  </a:lnTo>
                  <a:lnTo>
                    <a:pt x="13740943" y="8602637"/>
                  </a:lnTo>
                  <a:lnTo>
                    <a:pt x="13684923" y="8601354"/>
                  </a:lnTo>
                  <a:lnTo>
                    <a:pt x="13631278" y="8597506"/>
                  </a:lnTo>
                  <a:lnTo>
                    <a:pt x="13579996" y="8591093"/>
                  </a:lnTo>
                  <a:lnTo>
                    <a:pt x="13531075" y="8582127"/>
                  </a:lnTo>
                  <a:lnTo>
                    <a:pt x="13484530" y="8570582"/>
                  </a:lnTo>
                  <a:lnTo>
                    <a:pt x="13440347" y="8556485"/>
                  </a:lnTo>
                  <a:lnTo>
                    <a:pt x="13398538" y="8539810"/>
                  </a:lnTo>
                  <a:lnTo>
                    <a:pt x="13359092" y="8520582"/>
                  </a:lnTo>
                  <a:lnTo>
                    <a:pt x="13322008" y="8498789"/>
                  </a:lnTo>
                  <a:lnTo>
                    <a:pt x="13287299" y="8474431"/>
                  </a:lnTo>
                  <a:lnTo>
                    <a:pt x="13251739" y="8444484"/>
                  </a:lnTo>
                  <a:lnTo>
                    <a:pt x="13219608" y="8411604"/>
                  </a:lnTo>
                  <a:lnTo>
                    <a:pt x="13190868" y="8375815"/>
                  </a:lnTo>
                  <a:lnTo>
                    <a:pt x="13165544" y="8337105"/>
                  </a:lnTo>
                  <a:lnTo>
                    <a:pt x="13143637" y="8295462"/>
                  </a:lnTo>
                  <a:lnTo>
                    <a:pt x="13125120" y="8250898"/>
                  </a:lnTo>
                  <a:lnTo>
                    <a:pt x="13110032" y="8203425"/>
                  </a:lnTo>
                  <a:lnTo>
                    <a:pt x="13098348" y="8153019"/>
                  </a:lnTo>
                  <a:lnTo>
                    <a:pt x="13090068" y="8099692"/>
                  </a:lnTo>
                  <a:lnTo>
                    <a:pt x="12751486" y="8099692"/>
                  </a:lnTo>
                  <a:lnTo>
                    <a:pt x="12758712" y="8153019"/>
                  </a:lnTo>
                  <a:lnTo>
                    <a:pt x="12768047" y="8204136"/>
                  </a:lnTo>
                  <a:lnTo>
                    <a:pt x="12779604" y="8253704"/>
                  </a:lnTo>
                  <a:lnTo>
                    <a:pt x="12793345" y="8301482"/>
                  </a:lnTo>
                  <a:lnTo>
                    <a:pt x="12809258" y="8347494"/>
                  </a:lnTo>
                  <a:lnTo>
                    <a:pt x="12827356" y="8391715"/>
                  </a:lnTo>
                  <a:lnTo>
                    <a:pt x="12847638" y="8434159"/>
                  </a:lnTo>
                  <a:lnTo>
                    <a:pt x="12870091" y="8474837"/>
                  </a:lnTo>
                  <a:lnTo>
                    <a:pt x="12894844" y="8513877"/>
                  </a:lnTo>
                  <a:lnTo>
                    <a:pt x="12921552" y="8550846"/>
                  </a:lnTo>
                  <a:lnTo>
                    <a:pt x="12950546" y="8586178"/>
                  </a:lnTo>
                  <a:lnTo>
                    <a:pt x="12981724" y="8619731"/>
                  </a:lnTo>
                  <a:lnTo>
                    <a:pt x="13015087" y="8651519"/>
                  </a:lnTo>
                  <a:lnTo>
                    <a:pt x="13050673" y="8681555"/>
                  </a:lnTo>
                  <a:lnTo>
                    <a:pt x="13085572" y="8707793"/>
                  </a:lnTo>
                  <a:lnTo>
                    <a:pt x="13122034" y="8732241"/>
                  </a:lnTo>
                  <a:lnTo>
                    <a:pt x="13160020" y="8754897"/>
                  </a:lnTo>
                  <a:lnTo>
                    <a:pt x="13199517" y="8775725"/>
                  </a:lnTo>
                  <a:lnTo>
                    <a:pt x="13240550" y="8794750"/>
                  </a:lnTo>
                  <a:lnTo>
                    <a:pt x="13283095" y="8811958"/>
                  </a:lnTo>
                  <a:lnTo>
                    <a:pt x="13327152" y="8827364"/>
                  </a:lnTo>
                  <a:lnTo>
                    <a:pt x="13372732" y="8840953"/>
                  </a:lnTo>
                  <a:lnTo>
                    <a:pt x="13419836" y="8852725"/>
                  </a:lnTo>
                  <a:lnTo>
                    <a:pt x="13468464" y="8862695"/>
                  </a:lnTo>
                  <a:lnTo>
                    <a:pt x="13518604" y="8870848"/>
                  </a:lnTo>
                  <a:lnTo>
                    <a:pt x="13570268" y="8877186"/>
                  </a:lnTo>
                  <a:lnTo>
                    <a:pt x="13623443" y="8881720"/>
                  </a:lnTo>
                  <a:lnTo>
                    <a:pt x="13678141" y="8884437"/>
                  </a:lnTo>
                  <a:lnTo>
                    <a:pt x="13734364" y="8885339"/>
                  </a:lnTo>
                  <a:lnTo>
                    <a:pt x="13794004" y="8884323"/>
                  </a:lnTo>
                  <a:lnTo>
                    <a:pt x="13851535" y="8881288"/>
                  </a:lnTo>
                  <a:lnTo>
                    <a:pt x="13906970" y="8876233"/>
                  </a:lnTo>
                  <a:lnTo>
                    <a:pt x="13960297" y="8869159"/>
                  </a:lnTo>
                  <a:lnTo>
                    <a:pt x="14011542" y="8860053"/>
                  </a:lnTo>
                  <a:lnTo>
                    <a:pt x="14060665" y="8848928"/>
                  </a:lnTo>
                  <a:lnTo>
                    <a:pt x="14107706" y="8835771"/>
                  </a:lnTo>
                  <a:lnTo>
                    <a:pt x="14152626" y="8820607"/>
                  </a:lnTo>
                  <a:lnTo>
                    <a:pt x="14195463" y="8803411"/>
                  </a:lnTo>
                  <a:lnTo>
                    <a:pt x="14236192" y="8784184"/>
                  </a:lnTo>
                  <a:lnTo>
                    <a:pt x="14274826" y="8762949"/>
                  </a:lnTo>
                  <a:lnTo>
                    <a:pt x="14311351" y="8739683"/>
                  </a:lnTo>
                  <a:lnTo>
                    <a:pt x="14345780" y="8714397"/>
                  </a:lnTo>
                  <a:lnTo>
                    <a:pt x="14383461" y="8681517"/>
                  </a:lnTo>
                  <a:lnTo>
                    <a:pt x="14417497" y="8646376"/>
                  </a:lnTo>
                  <a:lnTo>
                    <a:pt x="14447977" y="8608860"/>
                  </a:lnTo>
                  <a:lnTo>
                    <a:pt x="14474876" y="8568995"/>
                  </a:lnTo>
                  <a:lnTo>
                    <a:pt x="14498180" y="8526805"/>
                  </a:lnTo>
                  <a:lnTo>
                    <a:pt x="14517942" y="8482190"/>
                  </a:lnTo>
                  <a:lnTo>
                    <a:pt x="14534045" y="8435416"/>
                  </a:lnTo>
                  <a:lnTo>
                    <a:pt x="14546593" y="8386216"/>
                  </a:lnTo>
                  <a:lnTo>
                    <a:pt x="14555559" y="8334680"/>
                  </a:lnTo>
                  <a:lnTo>
                    <a:pt x="14560944" y="8280819"/>
                  </a:lnTo>
                  <a:lnTo>
                    <a:pt x="14562735" y="8224609"/>
                  </a:lnTo>
                  <a:close/>
                </a:path>
                <a:path w="16888460" h="8885555">
                  <a:moveTo>
                    <a:pt x="16888257" y="8855748"/>
                  </a:moveTo>
                  <a:lnTo>
                    <a:pt x="16641128" y="8201596"/>
                  </a:lnTo>
                  <a:lnTo>
                    <a:pt x="16531844" y="7912316"/>
                  </a:lnTo>
                  <a:lnTo>
                    <a:pt x="16187281" y="7000227"/>
                  </a:lnTo>
                  <a:lnTo>
                    <a:pt x="16187281" y="7912316"/>
                  </a:lnTo>
                  <a:lnTo>
                    <a:pt x="15376932" y="7912316"/>
                  </a:lnTo>
                  <a:lnTo>
                    <a:pt x="15782112" y="6785953"/>
                  </a:lnTo>
                  <a:lnTo>
                    <a:pt x="16187281" y="7912316"/>
                  </a:lnTo>
                  <a:lnTo>
                    <a:pt x="16187281" y="7000227"/>
                  </a:lnTo>
                  <a:lnTo>
                    <a:pt x="15994139" y="6488963"/>
                  </a:lnTo>
                  <a:lnTo>
                    <a:pt x="15888945" y="6488963"/>
                  </a:lnTo>
                  <a:lnTo>
                    <a:pt x="15675280" y="6488963"/>
                  </a:lnTo>
                  <a:lnTo>
                    <a:pt x="15586520" y="6488963"/>
                  </a:lnTo>
                  <a:lnTo>
                    <a:pt x="14695678" y="8855748"/>
                  </a:lnTo>
                  <a:lnTo>
                    <a:pt x="15037562" y="8855748"/>
                  </a:lnTo>
                  <a:lnTo>
                    <a:pt x="15272868" y="8201596"/>
                  </a:lnTo>
                  <a:lnTo>
                    <a:pt x="16291344" y="8201596"/>
                  </a:lnTo>
                  <a:lnTo>
                    <a:pt x="16526663" y="8855748"/>
                  </a:lnTo>
                  <a:lnTo>
                    <a:pt x="16888257" y="88557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3998" y="6940794"/>
              <a:ext cx="4742282" cy="186840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21786" y="1555659"/>
              <a:ext cx="9237760" cy="8782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20104100" cy="6471285"/>
            </a:xfrm>
            <a:custGeom>
              <a:avLst/>
              <a:gdLst/>
              <a:ahLst/>
              <a:cxnLst/>
              <a:rect l="l" t="t" r="r" b="b"/>
              <a:pathLst>
                <a:path w="20104100" h="6471285">
                  <a:moveTo>
                    <a:pt x="0" y="6471007"/>
                  </a:moveTo>
                  <a:lnTo>
                    <a:pt x="20104099" y="6471007"/>
                  </a:lnTo>
                  <a:lnTo>
                    <a:pt x="20104099" y="0"/>
                  </a:lnTo>
                  <a:lnTo>
                    <a:pt x="0" y="0"/>
                  </a:lnTo>
                  <a:lnTo>
                    <a:pt x="0" y="6471007"/>
                  </a:lnTo>
                  <a:close/>
                </a:path>
              </a:pathLst>
            </a:custGeom>
            <a:solidFill>
              <a:srgbClr val="A39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6471007"/>
              <a:ext cx="20104100" cy="2953385"/>
            </a:xfrm>
            <a:custGeom>
              <a:avLst/>
              <a:gdLst/>
              <a:ahLst/>
              <a:cxnLst/>
              <a:rect l="l" t="t" r="r" b="b"/>
              <a:pathLst>
                <a:path w="20104100" h="2953384">
                  <a:moveTo>
                    <a:pt x="20104099" y="0"/>
                  </a:moveTo>
                  <a:lnTo>
                    <a:pt x="0" y="0"/>
                  </a:lnTo>
                  <a:lnTo>
                    <a:pt x="0" y="2952789"/>
                  </a:lnTo>
                  <a:lnTo>
                    <a:pt x="20104099" y="2952789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C6B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9423796"/>
              <a:ext cx="20104100" cy="1885314"/>
            </a:xfrm>
            <a:custGeom>
              <a:avLst/>
              <a:gdLst/>
              <a:ahLst/>
              <a:cxnLst/>
              <a:rect l="l" t="t" r="r" b="b"/>
              <a:pathLst>
                <a:path w="20104100" h="1885315">
                  <a:moveTo>
                    <a:pt x="20104099" y="0"/>
                  </a:moveTo>
                  <a:lnTo>
                    <a:pt x="0" y="0"/>
                  </a:lnTo>
                  <a:lnTo>
                    <a:pt x="0" y="1884759"/>
                  </a:lnTo>
                  <a:lnTo>
                    <a:pt x="20104099" y="1884759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EBE8F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8521" y="2269607"/>
              <a:ext cx="10018991" cy="31204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58432" y="3287857"/>
              <a:ext cx="11946254" cy="2477327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1849472" y="7159467"/>
              <a:ext cx="6720205" cy="969010"/>
            </a:xfrm>
            <a:custGeom>
              <a:avLst/>
              <a:gdLst/>
              <a:ahLst/>
              <a:cxnLst/>
              <a:rect l="l" t="t" r="r" b="b"/>
              <a:pathLst>
                <a:path w="6720205" h="969009">
                  <a:moveTo>
                    <a:pt x="1188686" y="274860"/>
                  </a:moveTo>
                  <a:lnTo>
                    <a:pt x="1140336" y="277560"/>
                  </a:lnTo>
                  <a:lnTo>
                    <a:pt x="1094770" y="285658"/>
                  </a:lnTo>
                  <a:lnTo>
                    <a:pt x="1051988" y="299156"/>
                  </a:lnTo>
                  <a:lnTo>
                    <a:pt x="1011990" y="318053"/>
                  </a:lnTo>
                  <a:lnTo>
                    <a:pt x="975504" y="341858"/>
                  </a:lnTo>
                  <a:lnTo>
                    <a:pt x="943273" y="370080"/>
                  </a:lnTo>
                  <a:lnTo>
                    <a:pt x="915297" y="402720"/>
                  </a:lnTo>
                  <a:lnTo>
                    <a:pt x="891574" y="439777"/>
                  </a:lnTo>
                  <a:lnTo>
                    <a:pt x="873249" y="480024"/>
                  </a:lnTo>
                  <a:lnTo>
                    <a:pt x="860160" y="523544"/>
                  </a:lnTo>
                  <a:lnTo>
                    <a:pt x="852308" y="570335"/>
                  </a:lnTo>
                  <a:lnTo>
                    <a:pt x="849691" y="620399"/>
                  </a:lnTo>
                  <a:lnTo>
                    <a:pt x="852390" y="669973"/>
                  </a:lnTo>
                  <a:lnTo>
                    <a:pt x="860489" y="716601"/>
                  </a:lnTo>
                  <a:lnTo>
                    <a:pt x="873987" y="760284"/>
                  </a:lnTo>
                  <a:lnTo>
                    <a:pt x="892883" y="801022"/>
                  </a:lnTo>
                  <a:lnTo>
                    <a:pt x="916524" y="838161"/>
                  </a:lnTo>
                  <a:lnTo>
                    <a:pt x="944253" y="871046"/>
                  </a:lnTo>
                  <a:lnTo>
                    <a:pt x="976075" y="899678"/>
                  </a:lnTo>
                  <a:lnTo>
                    <a:pt x="1011990" y="924055"/>
                  </a:lnTo>
                  <a:lnTo>
                    <a:pt x="1052070" y="943524"/>
                  </a:lnTo>
                  <a:lnTo>
                    <a:pt x="1095098" y="957431"/>
                  </a:lnTo>
                  <a:lnTo>
                    <a:pt x="1141074" y="965775"/>
                  </a:lnTo>
                  <a:lnTo>
                    <a:pt x="1189995" y="968556"/>
                  </a:lnTo>
                  <a:lnTo>
                    <a:pt x="1242346" y="965202"/>
                  </a:lnTo>
                  <a:lnTo>
                    <a:pt x="1290773" y="955141"/>
                  </a:lnTo>
                  <a:lnTo>
                    <a:pt x="1335276" y="938371"/>
                  </a:lnTo>
                  <a:lnTo>
                    <a:pt x="1375853" y="914893"/>
                  </a:lnTo>
                  <a:lnTo>
                    <a:pt x="1412255" y="885525"/>
                  </a:lnTo>
                  <a:lnTo>
                    <a:pt x="1432729" y="862539"/>
                  </a:lnTo>
                  <a:lnTo>
                    <a:pt x="1192612" y="862539"/>
                  </a:lnTo>
                  <a:lnTo>
                    <a:pt x="1146801" y="858530"/>
                  </a:lnTo>
                  <a:lnTo>
                    <a:pt x="1106226" y="846505"/>
                  </a:lnTo>
                  <a:lnTo>
                    <a:pt x="1070888" y="826463"/>
                  </a:lnTo>
                  <a:lnTo>
                    <a:pt x="1040785" y="798405"/>
                  </a:lnTo>
                  <a:lnTo>
                    <a:pt x="1017305" y="763229"/>
                  </a:lnTo>
                  <a:lnTo>
                    <a:pt x="1000536" y="721836"/>
                  </a:lnTo>
                  <a:lnTo>
                    <a:pt x="990475" y="674226"/>
                  </a:lnTo>
                  <a:lnTo>
                    <a:pt x="989731" y="662283"/>
                  </a:lnTo>
                  <a:lnTo>
                    <a:pt x="941311" y="662283"/>
                  </a:lnTo>
                  <a:lnTo>
                    <a:pt x="941311" y="560192"/>
                  </a:lnTo>
                  <a:lnTo>
                    <a:pt x="991982" y="560192"/>
                  </a:lnTo>
                  <a:lnTo>
                    <a:pt x="1000536" y="520272"/>
                  </a:lnTo>
                  <a:lnTo>
                    <a:pt x="1017305" y="479533"/>
                  </a:lnTo>
                  <a:lnTo>
                    <a:pt x="1040785" y="445012"/>
                  </a:lnTo>
                  <a:lnTo>
                    <a:pt x="1070642" y="416953"/>
                  </a:lnTo>
                  <a:lnTo>
                    <a:pt x="1105245" y="396911"/>
                  </a:lnTo>
                  <a:lnTo>
                    <a:pt x="1144592" y="384886"/>
                  </a:lnTo>
                  <a:lnTo>
                    <a:pt x="1188686" y="380878"/>
                  </a:lnTo>
                  <a:lnTo>
                    <a:pt x="1432479" y="380878"/>
                  </a:lnTo>
                  <a:lnTo>
                    <a:pt x="1419697" y="365499"/>
                  </a:lnTo>
                  <a:lnTo>
                    <a:pt x="1390085" y="339076"/>
                  </a:lnTo>
                  <a:lnTo>
                    <a:pt x="1356220" y="316744"/>
                  </a:lnTo>
                  <a:lnTo>
                    <a:pt x="1319244" y="298420"/>
                  </a:lnTo>
                  <a:lnTo>
                    <a:pt x="1278995" y="285331"/>
                  </a:lnTo>
                  <a:lnTo>
                    <a:pt x="1235475" y="277478"/>
                  </a:lnTo>
                  <a:lnTo>
                    <a:pt x="1188686" y="274860"/>
                  </a:lnTo>
                  <a:close/>
                </a:path>
                <a:path w="6720205" h="969009">
                  <a:moveTo>
                    <a:pt x="146592" y="13088"/>
                  </a:moveTo>
                  <a:lnTo>
                    <a:pt x="0" y="13088"/>
                  </a:lnTo>
                  <a:lnTo>
                    <a:pt x="354701" y="955468"/>
                  </a:lnTo>
                  <a:lnTo>
                    <a:pt x="516999" y="955468"/>
                  </a:lnTo>
                  <a:lnTo>
                    <a:pt x="548645" y="871701"/>
                  </a:lnTo>
                  <a:lnTo>
                    <a:pt x="422761" y="871701"/>
                  </a:lnTo>
                  <a:lnTo>
                    <a:pt x="440431" y="822998"/>
                  </a:lnTo>
                  <a:lnTo>
                    <a:pt x="146592" y="13088"/>
                  </a:lnTo>
                  <a:close/>
                </a:path>
                <a:path w="6720205" h="969009">
                  <a:moveTo>
                    <a:pt x="440431" y="822998"/>
                  </a:moveTo>
                  <a:lnTo>
                    <a:pt x="422761" y="871701"/>
                  </a:lnTo>
                  <a:lnTo>
                    <a:pt x="458101" y="871701"/>
                  </a:lnTo>
                  <a:lnTo>
                    <a:pt x="440431" y="822998"/>
                  </a:lnTo>
                  <a:close/>
                </a:path>
                <a:path w="6720205" h="969009">
                  <a:moveTo>
                    <a:pt x="873010" y="13088"/>
                  </a:moveTo>
                  <a:lnTo>
                    <a:pt x="734270" y="13088"/>
                  </a:lnTo>
                  <a:lnTo>
                    <a:pt x="440431" y="822998"/>
                  </a:lnTo>
                  <a:lnTo>
                    <a:pt x="458101" y="871701"/>
                  </a:lnTo>
                  <a:lnTo>
                    <a:pt x="548645" y="871701"/>
                  </a:lnTo>
                  <a:lnTo>
                    <a:pt x="873010" y="13088"/>
                  </a:lnTo>
                  <a:close/>
                </a:path>
                <a:path w="6720205" h="969009">
                  <a:moveTo>
                    <a:pt x="1487106" y="766992"/>
                  </a:moveTo>
                  <a:lnTo>
                    <a:pt x="1358838" y="766992"/>
                  </a:lnTo>
                  <a:lnTo>
                    <a:pt x="1346973" y="789161"/>
                  </a:lnTo>
                  <a:lnTo>
                    <a:pt x="1332331" y="808548"/>
                  </a:lnTo>
                  <a:lnTo>
                    <a:pt x="1294704" y="838979"/>
                  </a:lnTo>
                  <a:lnTo>
                    <a:pt x="1247585" y="856649"/>
                  </a:lnTo>
                  <a:lnTo>
                    <a:pt x="1192612" y="862539"/>
                  </a:lnTo>
                  <a:lnTo>
                    <a:pt x="1432729" y="862539"/>
                  </a:lnTo>
                  <a:lnTo>
                    <a:pt x="1442929" y="851086"/>
                  </a:lnTo>
                  <a:lnTo>
                    <a:pt x="1467879" y="811575"/>
                  </a:lnTo>
                  <a:lnTo>
                    <a:pt x="1487106" y="766992"/>
                  </a:lnTo>
                  <a:close/>
                </a:path>
                <a:path w="6720205" h="969009">
                  <a:moveTo>
                    <a:pt x="991982" y="560192"/>
                  </a:moveTo>
                  <a:lnTo>
                    <a:pt x="941311" y="560192"/>
                  </a:lnTo>
                  <a:lnTo>
                    <a:pt x="941311" y="662283"/>
                  </a:lnTo>
                  <a:lnTo>
                    <a:pt x="989731" y="662283"/>
                  </a:lnTo>
                  <a:lnTo>
                    <a:pt x="987121" y="620399"/>
                  </a:lnTo>
                  <a:lnTo>
                    <a:pt x="990475" y="567227"/>
                  </a:lnTo>
                  <a:lnTo>
                    <a:pt x="991982" y="560192"/>
                  </a:lnTo>
                  <a:close/>
                </a:path>
                <a:path w="6720205" h="969009">
                  <a:moveTo>
                    <a:pt x="1369493" y="560192"/>
                  </a:moveTo>
                  <a:lnTo>
                    <a:pt x="991982" y="560192"/>
                  </a:lnTo>
                  <a:lnTo>
                    <a:pt x="990475" y="567227"/>
                  </a:lnTo>
                  <a:lnTo>
                    <a:pt x="987121" y="620399"/>
                  </a:lnTo>
                  <a:lnTo>
                    <a:pt x="989731" y="662283"/>
                  </a:lnTo>
                  <a:lnTo>
                    <a:pt x="1501504" y="662283"/>
                  </a:lnTo>
                  <a:lnTo>
                    <a:pt x="1502646" y="655166"/>
                  </a:lnTo>
                  <a:lnTo>
                    <a:pt x="1503464" y="648212"/>
                  </a:lnTo>
                  <a:lnTo>
                    <a:pt x="1503957" y="641423"/>
                  </a:lnTo>
                  <a:lnTo>
                    <a:pt x="1504121" y="634797"/>
                  </a:lnTo>
                  <a:lnTo>
                    <a:pt x="1504692" y="627516"/>
                  </a:lnTo>
                  <a:lnTo>
                    <a:pt x="1505102" y="620072"/>
                  </a:lnTo>
                  <a:lnTo>
                    <a:pt x="1505348" y="612464"/>
                  </a:lnTo>
                  <a:lnTo>
                    <a:pt x="1505430" y="604693"/>
                  </a:lnTo>
                  <a:lnTo>
                    <a:pt x="1505232" y="600767"/>
                  </a:lnTo>
                  <a:lnTo>
                    <a:pt x="1371926" y="600767"/>
                  </a:lnTo>
                  <a:lnTo>
                    <a:pt x="1369493" y="560192"/>
                  </a:lnTo>
                  <a:close/>
                </a:path>
                <a:path w="6720205" h="969009">
                  <a:moveTo>
                    <a:pt x="1432479" y="380878"/>
                  </a:moveTo>
                  <a:lnTo>
                    <a:pt x="1188686" y="380878"/>
                  </a:lnTo>
                  <a:lnTo>
                    <a:pt x="1229505" y="384396"/>
                  </a:lnTo>
                  <a:lnTo>
                    <a:pt x="1265579" y="394948"/>
                  </a:lnTo>
                  <a:lnTo>
                    <a:pt x="1323498" y="437159"/>
                  </a:lnTo>
                  <a:lnTo>
                    <a:pt x="1359818" y="506201"/>
                  </a:lnTo>
                  <a:lnTo>
                    <a:pt x="1368899" y="550294"/>
                  </a:lnTo>
                  <a:lnTo>
                    <a:pt x="1371926" y="600767"/>
                  </a:lnTo>
                  <a:lnTo>
                    <a:pt x="1405957" y="560192"/>
                  </a:lnTo>
                  <a:lnTo>
                    <a:pt x="1503186" y="560192"/>
                  </a:lnTo>
                  <a:lnTo>
                    <a:pt x="1502976" y="556020"/>
                  </a:lnTo>
                  <a:lnTo>
                    <a:pt x="1495614" y="510782"/>
                  </a:lnTo>
                  <a:lnTo>
                    <a:pt x="1483343" y="468981"/>
                  </a:lnTo>
                  <a:lnTo>
                    <a:pt x="1466164" y="430615"/>
                  </a:lnTo>
                  <a:lnTo>
                    <a:pt x="1445057" y="396012"/>
                  </a:lnTo>
                  <a:lnTo>
                    <a:pt x="1432479" y="380878"/>
                  </a:lnTo>
                  <a:close/>
                </a:path>
                <a:path w="6720205" h="969009">
                  <a:moveTo>
                    <a:pt x="1503186" y="560192"/>
                  </a:moveTo>
                  <a:lnTo>
                    <a:pt x="1405957" y="560192"/>
                  </a:lnTo>
                  <a:lnTo>
                    <a:pt x="1371926" y="600767"/>
                  </a:lnTo>
                  <a:lnTo>
                    <a:pt x="1505232" y="600767"/>
                  </a:lnTo>
                  <a:lnTo>
                    <a:pt x="1503186" y="560192"/>
                  </a:lnTo>
                  <a:close/>
                </a:path>
                <a:path w="6720205" h="969009">
                  <a:moveTo>
                    <a:pt x="1759841" y="287949"/>
                  </a:moveTo>
                  <a:lnTo>
                    <a:pt x="1630264" y="287949"/>
                  </a:lnTo>
                  <a:lnTo>
                    <a:pt x="1630264" y="955468"/>
                  </a:lnTo>
                  <a:lnTo>
                    <a:pt x="1766386" y="955468"/>
                  </a:lnTo>
                  <a:lnTo>
                    <a:pt x="1766386" y="607311"/>
                  </a:lnTo>
                  <a:lnTo>
                    <a:pt x="1749370" y="448939"/>
                  </a:lnTo>
                  <a:lnTo>
                    <a:pt x="1759841" y="418822"/>
                  </a:lnTo>
                  <a:lnTo>
                    <a:pt x="1759841" y="287949"/>
                  </a:lnTo>
                  <a:close/>
                </a:path>
                <a:path w="6720205" h="969009">
                  <a:moveTo>
                    <a:pt x="1759841" y="418822"/>
                  </a:moveTo>
                  <a:lnTo>
                    <a:pt x="1749370" y="448939"/>
                  </a:lnTo>
                  <a:lnTo>
                    <a:pt x="1766386" y="607311"/>
                  </a:lnTo>
                  <a:lnTo>
                    <a:pt x="1766386" y="454174"/>
                  </a:lnTo>
                  <a:lnTo>
                    <a:pt x="1759841" y="454174"/>
                  </a:lnTo>
                  <a:lnTo>
                    <a:pt x="1759841" y="418822"/>
                  </a:lnTo>
                  <a:close/>
                </a:path>
                <a:path w="6720205" h="969009">
                  <a:moveTo>
                    <a:pt x="1967950" y="274860"/>
                  </a:moveTo>
                  <a:lnTo>
                    <a:pt x="1929422" y="277642"/>
                  </a:lnTo>
                  <a:lnTo>
                    <a:pt x="1860707" y="299892"/>
                  </a:lnTo>
                  <a:lnTo>
                    <a:pt x="1803855" y="344148"/>
                  </a:lnTo>
                  <a:lnTo>
                    <a:pt x="1763278" y="408937"/>
                  </a:lnTo>
                  <a:lnTo>
                    <a:pt x="1759841" y="418822"/>
                  </a:lnTo>
                  <a:lnTo>
                    <a:pt x="1759841" y="454174"/>
                  </a:lnTo>
                  <a:lnTo>
                    <a:pt x="1766386" y="454174"/>
                  </a:lnTo>
                  <a:lnTo>
                    <a:pt x="1766386" y="607311"/>
                  </a:lnTo>
                  <a:lnTo>
                    <a:pt x="1769413" y="560028"/>
                  </a:lnTo>
                  <a:lnTo>
                    <a:pt x="1778494" y="518963"/>
                  </a:lnTo>
                  <a:lnTo>
                    <a:pt x="1814813" y="455483"/>
                  </a:lnTo>
                  <a:lnTo>
                    <a:pt x="1876658" y="417199"/>
                  </a:lnTo>
                  <a:lnTo>
                    <a:pt x="1916660" y="407628"/>
                  </a:lnTo>
                  <a:lnTo>
                    <a:pt x="1962715" y="404437"/>
                  </a:lnTo>
                  <a:lnTo>
                    <a:pt x="2009834" y="404437"/>
                  </a:lnTo>
                  <a:lnTo>
                    <a:pt x="2009834" y="280096"/>
                  </a:lnTo>
                  <a:lnTo>
                    <a:pt x="2002799" y="277805"/>
                  </a:lnTo>
                  <a:lnTo>
                    <a:pt x="1993474" y="276169"/>
                  </a:lnTo>
                  <a:lnTo>
                    <a:pt x="1981858" y="275188"/>
                  </a:lnTo>
                  <a:lnTo>
                    <a:pt x="1967950" y="274860"/>
                  </a:lnTo>
                  <a:close/>
                </a:path>
                <a:path w="6720205" h="969009">
                  <a:moveTo>
                    <a:pt x="2009834" y="404437"/>
                  </a:moveTo>
                  <a:lnTo>
                    <a:pt x="1962715" y="404437"/>
                  </a:lnTo>
                  <a:lnTo>
                    <a:pt x="1970898" y="404519"/>
                  </a:lnTo>
                  <a:lnTo>
                    <a:pt x="1978424" y="404765"/>
                  </a:lnTo>
                  <a:lnTo>
                    <a:pt x="1985293" y="405174"/>
                  </a:lnTo>
                  <a:lnTo>
                    <a:pt x="1991510" y="405746"/>
                  </a:lnTo>
                  <a:lnTo>
                    <a:pt x="1999363" y="405746"/>
                  </a:lnTo>
                  <a:lnTo>
                    <a:pt x="2005478" y="406619"/>
                  </a:lnTo>
                  <a:lnTo>
                    <a:pt x="2009834" y="408364"/>
                  </a:lnTo>
                  <a:lnTo>
                    <a:pt x="2009834" y="404437"/>
                  </a:lnTo>
                  <a:close/>
                </a:path>
                <a:path w="6720205" h="969009">
                  <a:moveTo>
                    <a:pt x="2241533" y="287949"/>
                  </a:moveTo>
                  <a:lnTo>
                    <a:pt x="2105412" y="287949"/>
                  </a:lnTo>
                  <a:lnTo>
                    <a:pt x="2105412" y="955468"/>
                  </a:lnTo>
                  <a:lnTo>
                    <a:pt x="2241533" y="955468"/>
                  </a:lnTo>
                  <a:lnTo>
                    <a:pt x="2241533" y="287949"/>
                  </a:lnTo>
                  <a:close/>
                </a:path>
                <a:path w="6720205" h="969009">
                  <a:moveTo>
                    <a:pt x="2249387" y="3926"/>
                  </a:moveTo>
                  <a:lnTo>
                    <a:pt x="2098868" y="3926"/>
                  </a:lnTo>
                  <a:lnTo>
                    <a:pt x="2098868" y="157063"/>
                  </a:lnTo>
                  <a:lnTo>
                    <a:pt x="2249387" y="157063"/>
                  </a:lnTo>
                  <a:lnTo>
                    <a:pt x="2249387" y="3926"/>
                  </a:lnTo>
                  <a:close/>
                </a:path>
                <a:path w="6720205" h="969009">
                  <a:moveTo>
                    <a:pt x="2697143" y="0"/>
                  </a:moveTo>
                  <a:lnTo>
                    <a:pt x="2643154" y="3435"/>
                  </a:lnTo>
                  <a:lnTo>
                    <a:pt x="2596363" y="13743"/>
                  </a:lnTo>
                  <a:lnTo>
                    <a:pt x="2556769" y="30921"/>
                  </a:lnTo>
                  <a:lnTo>
                    <a:pt x="2524373" y="54972"/>
                  </a:lnTo>
                  <a:lnTo>
                    <a:pt x="2499176" y="84830"/>
                  </a:lnTo>
                  <a:lnTo>
                    <a:pt x="2481179" y="120742"/>
                  </a:lnTo>
                  <a:lnTo>
                    <a:pt x="2470382" y="162707"/>
                  </a:lnTo>
                  <a:lnTo>
                    <a:pt x="2466783" y="210726"/>
                  </a:lnTo>
                  <a:lnTo>
                    <a:pt x="2466783" y="955468"/>
                  </a:lnTo>
                  <a:lnTo>
                    <a:pt x="2602905" y="955468"/>
                  </a:lnTo>
                  <a:lnTo>
                    <a:pt x="2602905" y="218579"/>
                  </a:lnTo>
                  <a:lnTo>
                    <a:pt x="2604540" y="194529"/>
                  </a:lnTo>
                  <a:lnTo>
                    <a:pt x="2617628" y="155263"/>
                  </a:lnTo>
                  <a:lnTo>
                    <a:pt x="2644135" y="127450"/>
                  </a:lnTo>
                  <a:lnTo>
                    <a:pt x="2686016" y="113052"/>
                  </a:lnTo>
                  <a:lnTo>
                    <a:pt x="2712849" y="111253"/>
                  </a:lnTo>
                  <a:lnTo>
                    <a:pt x="2770439" y="111253"/>
                  </a:lnTo>
                  <a:lnTo>
                    <a:pt x="2770439" y="10470"/>
                  </a:lnTo>
                  <a:lnTo>
                    <a:pt x="2731257" y="1472"/>
                  </a:lnTo>
                  <a:lnTo>
                    <a:pt x="2709660" y="163"/>
                  </a:lnTo>
                  <a:lnTo>
                    <a:pt x="2697143" y="0"/>
                  </a:lnTo>
                  <a:close/>
                </a:path>
                <a:path w="6720205" h="969009">
                  <a:moveTo>
                    <a:pt x="2947135" y="287949"/>
                  </a:moveTo>
                  <a:lnTo>
                    <a:pt x="2892163" y="287949"/>
                  </a:lnTo>
                  <a:lnTo>
                    <a:pt x="2892163" y="955468"/>
                  </a:lnTo>
                  <a:lnTo>
                    <a:pt x="3026975" y="955468"/>
                  </a:lnTo>
                  <a:lnTo>
                    <a:pt x="3026975" y="401820"/>
                  </a:lnTo>
                  <a:lnTo>
                    <a:pt x="2947135" y="401820"/>
                  </a:lnTo>
                  <a:lnTo>
                    <a:pt x="2947135" y="287949"/>
                  </a:lnTo>
                  <a:close/>
                </a:path>
                <a:path w="6720205" h="969009">
                  <a:moveTo>
                    <a:pt x="2466783" y="287949"/>
                  </a:moveTo>
                  <a:lnTo>
                    <a:pt x="2338515" y="287949"/>
                  </a:lnTo>
                  <a:lnTo>
                    <a:pt x="2338515" y="401820"/>
                  </a:lnTo>
                  <a:lnTo>
                    <a:pt x="2466783" y="401820"/>
                  </a:lnTo>
                  <a:lnTo>
                    <a:pt x="2466783" y="287949"/>
                  </a:lnTo>
                  <a:close/>
                </a:path>
                <a:path w="6720205" h="969009">
                  <a:moveTo>
                    <a:pt x="2892163" y="287949"/>
                  </a:moveTo>
                  <a:lnTo>
                    <a:pt x="2602905" y="287949"/>
                  </a:lnTo>
                  <a:lnTo>
                    <a:pt x="2602905" y="401820"/>
                  </a:lnTo>
                  <a:lnTo>
                    <a:pt x="2892163" y="401820"/>
                  </a:lnTo>
                  <a:lnTo>
                    <a:pt x="2892163" y="287949"/>
                  </a:lnTo>
                  <a:close/>
                </a:path>
                <a:path w="6720205" h="969009">
                  <a:moveTo>
                    <a:pt x="3026975" y="287949"/>
                  </a:moveTo>
                  <a:lnTo>
                    <a:pt x="2947135" y="287949"/>
                  </a:lnTo>
                  <a:lnTo>
                    <a:pt x="2947135" y="401820"/>
                  </a:lnTo>
                  <a:lnTo>
                    <a:pt x="3026975" y="401820"/>
                  </a:lnTo>
                  <a:lnTo>
                    <a:pt x="3026975" y="287949"/>
                  </a:lnTo>
                  <a:close/>
                </a:path>
                <a:path w="6720205" h="969009">
                  <a:moveTo>
                    <a:pt x="3032211" y="13088"/>
                  </a:moveTo>
                  <a:lnTo>
                    <a:pt x="2886927" y="13088"/>
                  </a:lnTo>
                  <a:lnTo>
                    <a:pt x="2886927" y="162298"/>
                  </a:lnTo>
                  <a:lnTo>
                    <a:pt x="3032211" y="162298"/>
                  </a:lnTo>
                  <a:lnTo>
                    <a:pt x="3032211" y="13088"/>
                  </a:lnTo>
                  <a:close/>
                </a:path>
                <a:path w="6720205" h="969009">
                  <a:moveTo>
                    <a:pt x="2770439" y="111253"/>
                  </a:moveTo>
                  <a:lnTo>
                    <a:pt x="2712849" y="111253"/>
                  </a:lnTo>
                  <a:lnTo>
                    <a:pt x="2721766" y="111416"/>
                  </a:lnTo>
                  <a:lnTo>
                    <a:pt x="2730191" y="111907"/>
                  </a:lnTo>
                  <a:lnTo>
                    <a:pt x="2770439" y="119106"/>
                  </a:lnTo>
                  <a:lnTo>
                    <a:pt x="2770439" y="111253"/>
                  </a:lnTo>
                  <a:close/>
                </a:path>
                <a:path w="6720205" h="969009">
                  <a:moveTo>
                    <a:pt x="3459695" y="274860"/>
                  </a:moveTo>
                  <a:lnTo>
                    <a:pt x="3413803" y="277642"/>
                  </a:lnTo>
                  <a:lnTo>
                    <a:pt x="3370365" y="285986"/>
                  </a:lnTo>
                  <a:lnTo>
                    <a:pt x="3329382" y="299892"/>
                  </a:lnTo>
                  <a:lnTo>
                    <a:pt x="3290852" y="319362"/>
                  </a:lnTo>
                  <a:lnTo>
                    <a:pt x="3255513" y="343739"/>
                  </a:lnTo>
                  <a:lnTo>
                    <a:pt x="3224100" y="372370"/>
                  </a:lnTo>
                  <a:lnTo>
                    <a:pt x="3196614" y="405255"/>
                  </a:lnTo>
                  <a:lnTo>
                    <a:pt x="3173055" y="442394"/>
                  </a:lnTo>
                  <a:lnTo>
                    <a:pt x="3154734" y="482478"/>
                  </a:lnTo>
                  <a:lnTo>
                    <a:pt x="3141645" y="525507"/>
                  </a:lnTo>
                  <a:lnTo>
                    <a:pt x="3133790" y="571481"/>
                  </a:lnTo>
                  <a:lnTo>
                    <a:pt x="3131171" y="620399"/>
                  </a:lnTo>
                  <a:lnTo>
                    <a:pt x="3133790" y="669400"/>
                  </a:lnTo>
                  <a:lnTo>
                    <a:pt x="3141645" y="715619"/>
                  </a:lnTo>
                  <a:lnTo>
                    <a:pt x="3154734" y="759057"/>
                  </a:lnTo>
                  <a:lnTo>
                    <a:pt x="3173055" y="799713"/>
                  </a:lnTo>
                  <a:lnTo>
                    <a:pt x="3196614" y="836934"/>
                  </a:lnTo>
                  <a:lnTo>
                    <a:pt x="3224100" y="870065"/>
                  </a:lnTo>
                  <a:lnTo>
                    <a:pt x="3255513" y="899105"/>
                  </a:lnTo>
                  <a:lnTo>
                    <a:pt x="3290852" y="924055"/>
                  </a:lnTo>
                  <a:lnTo>
                    <a:pt x="3329464" y="943524"/>
                  </a:lnTo>
                  <a:lnTo>
                    <a:pt x="3370694" y="957431"/>
                  </a:lnTo>
                  <a:lnTo>
                    <a:pt x="3414541" y="965775"/>
                  </a:lnTo>
                  <a:lnTo>
                    <a:pt x="3461004" y="968556"/>
                  </a:lnTo>
                  <a:lnTo>
                    <a:pt x="3498717" y="966675"/>
                  </a:lnTo>
                  <a:lnTo>
                    <a:pt x="3568740" y="951623"/>
                  </a:lnTo>
                  <a:lnTo>
                    <a:pt x="3631075" y="921928"/>
                  </a:lnTo>
                  <a:lnTo>
                    <a:pt x="3682776" y="880045"/>
                  </a:lnTo>
                  <a:lnTo>
                    <a:pt x="3702215" y="857303"/>
                  </a:lnTo>
                  <a:lnTo>
                    <a:pt x="3463622" y="857303"/>
                  </a:lnTo>
                  <a:lnTo>
                    <a:pt x="3435154" y="855504"/>
                  </a:lnTo>
                  <a:lnTo>
                    <a:pt x="3384109" y="841106"/>
                  </a:lnTo>
                  <a:lnTo>
                    <a:pt x="3341162" y="811984"/>
                  </a:lnTo>
                  <a:lnTo>
                    <a:pt x="3307786" y="770100"/>
                  </a:lnTo>
                  <a:lnTo>
                    <a:pt x="3284471" y="716846"/>
                  </a:lnTo>
                  <a:lnTo>
                    <a:pt x="3272692" y="654675"/>
                  </a:lnTo>
                  <a:lnTo>
                    <a:pt x="3271219" y="620399"/>
                  </a:lnTo>
                  <a:lnTo>
                    <a:pt x="3272692" y="585633"/>
                  </a:lnTo>
                  <a:lnTo>
                    <a:pt x="3284471" y="523462"/>
                  </a:lnTo>
                  <a:lnTo>
                    <a:pt x="3307786" y="471353"/>
                  </a:lnTo>
                  <a:lnTo>
                    <a:pt x="3341162" y="430778"/>
                  </a:lnTo>
                  <a:lnTo>
                    <a:pt x="3384028" y="402311"/>
                  </a:lnTo>
                  <a:lnTo>
                    <a:pt x="3434421" y="387913"/>
                  </a:lnTo>
                  <a:lnTo>
                    <a:pt x="3462313" y="386113"/>
                  </a:lnTo>
                  <a:lnTo>
                    <a:pt x="3703523" y="386113"/>
                  </a:lnTo>
                  <a:lnTo>
                    <a:pt x="3684084" y="363372"/>
                  </a:lnTo>
                  <a:lnTo>
                    <a:pt x="3632384" y="321489"/>
                  </a:lnTo>
                  <a:lnTo>
                    <a:pt x="3569886" y="291793"/>
                  </a:lnTo>
                  <a:lnTo>
                    <a:pt x="3498555" y="276742"/>
                  </a:lnTo>
                  <a:lnTo>
                    <a:pt x="3459695" y="274860"/>
                  </a:lnTo>
                  <a:close/>
                </a:path>
                <a:path w="6720205" h="969009">
                  <a:moveTo>
                    <a:pt x="3759424" y="729035"/>
                  </a:moveTo>
                  <a:lnTo>
                    <a:pt x="3631156" y="729035"/>
                  </a:lnTo>
                  <a:lnTo>
                    <a:pt x="3622569" y="757012"/>
                  </a:lnTo>
                  <a:lnTo>
                    <a:pt x="3609890" y="782044"/>
                  </a:lnTo>
                  <a:lnTo>
                    <a:pt x="3572257" y="823273"/>
                  </a:lnTo>
                  <a:lnTo>
                    <a:pt x="3522852" y="848796"/>
                  </a:lnTo>
                  <a:lnTo>
                    <a:pt x="3463622" y="857303"/>
                  </a:lnTo>
                  <a:lnTo>
                    <a:pt x="3702215" y="857303"/>
                  </a:lnTo>
                  <a:lnTo>
                    <a:pt x="3704452" y="854686"/>
                  </a:lnTo>
                  <a:lnTo>
                    <a:pt x="3723596" y="826708"/>
                  </a:lnTo>
                  <a:lnTo>
                    <a:pt x="3739140" y="796441"/>
                  </a:lnTo>
                  <a:lnTo>
                    <a:pt x="3751082" y="763883"/>
                  </a:lnTo>
                  <a:lnTo>
                    <a:pt x="3759424" y="729035"/>
                  </a:lnTo>
                  <a:close/>
                </a:path>
                <a:path w="6720205" h="969009">
                  <a:moveTo>
                    <a:pt x="3703523" y="386113"/>
                  </a:moveTo>
                  <a:lnTo>
                    <a:pt x="3462313" y="386113"/>
                  </a:lnTo>
                  <a:lnTo>
                    <a:pt x="3494216" y="388322"/>
                  </a:lnTo>
                  <a:lnTo>
                    <a:pt x="3523175" y="394948"/>
                  </a:lnTo>
                  <a:lnTo>
                    <a:pt x="3572257" y="421453"/>
                  </a:lnTo>
                  <a:lnTo>
                    <a:pt x="3608909" y="462682"/>
                  </a:lnTo>
                  <a:lnTo>
                    <a:pt x="3629847" y="515691"/>
                  </a:lnTo>
                  <a:lnTo>
                    <a:pt x="3758115" y="515691"/>
                  </a:lnTo>
                  <a:lnTo>
                    <a:pt x="3750427" y="480270"/>
                  </a:lnTo>
                  <a:lnTo>
                    <a:pt x="3739140" y="447303"/>
                  </a:lnTo>
                  <a:lnTo>
                    <a:pt x="3724252" y="416790"/>
                  </a:lnTo>
                  <a:lnTo>
                    <a:pt x="3705761" y="388731"/>
                  </a:lnTo>
                  <a:lnTo>
                    <a:pt x="3703523" y="386113"/>
                  </a:lnTo>
                  <a:close/>
                </a:path>
                <a:path w="6720205" h="969009">
                  <a:moveTo>
                    <a:pt x="4269995" y="540162"/>
                  </a:moveTo>
                  <a:lnTo>
                    <a:pt x="4080210" y="570663"/>
                  </a:lnTo>
                  <a:lnTo>
                    <a:pt x="4024094" y="581952"/>
                  </a:lnTo>
                  <a:lnTo>
                    <a:pt x="3974847" y="597495"/>
                  </a:lnTo>
                  <a:lnTo>
                    <a:pt x="3932472" y="617291"/>
                  </a:lnTo>
                  <a:lnTo>
                    <a:pt x="3896970" y="641341"/>
                  </a:lnTo>
                  <a:lnTo>
                    <a:pt x="3869484" y="669236"/>
                  </a:lnTo>
                  <a:lnTo>
                    <a:pt x="3838071" y="739260"/>
                  </a:lnTo>
                  <a:lnTo>
                    <a:pt x="3834145" y="781389"/>
                  </a:lnTo>
                  <a:lnTo>
                    <a:pt x="3837908" y="822373"/>
                  </a:lnTo>
                  <a:lnTo>
                    <a:pt x="3849198" y="858939"/>
                  </a:lnTo>
                  <a:lnTo>
                    <a:pt x="3894352" y="918820"/>
                  </a:lnTo>
                  <a:lnTo>
                    <a:pt x="3927072" y="940580"/>
                  </a:lnTo>
                  <a:lnTo>
                    <a:pt x="3965029" y="956122"/>
                  </a:lnTo>
                  <a:lnTo>
                    <a:pt x="4008223" y="965448"/>
                  </a:lnTo>
                  <a:lnTo>
                    <a:pt x="4056651" y="968556"/>
                  </a:lnTo>
                  <a:lnTo>
                    <a:pt x="4098208" y="966266"/>
                  </a:lnTo>
                  <a:lnTo>
                    <a:pt x="4136493" y="959394"/>
                  </a:lnTo>
                  <a:lnTo>
                    <a:pt x="4203243" y="931908"/>
                  </a:lnTo>
                  <a:lnTo>
                    <a:pt x="4254288" y="886098"/>
                  </a:lnTo>
                  <a:lnTo>
                    <a:pt x="4270396" y="861230"/>
                  </a:lnTo>
                  <a:lnTo>
                    <a:pt x="4088064" y="861230"/>
                  </a:lnTo>
                  <a:lnTo>
                    <a:pt x="4060332" y="859839"/>
                  </a:lnTo>
                  <a:lnTo>
                    <a:pt x="4015176" y="848714"/>
                  </a:lnTo>
                  <a:lnTo>
                    <a:pt x="3984580" y="825809"/>
                  </a:lnTo>
                  <a:lnTo>
                    <a:pt x="3967648" y="769610"/>
                  </a:lnTo>
                  <a:lnTo>
                    <a:pt x="3969694" y="747441"/>
                  </a:lnTo>
                  <a:lnTo>
                    <a:pt x="3986056" y="711447"/>
                  </a:lnTo>
                  <a:lnTo>
                    <a:pt x="4019432" y="686088"/>
                  </a:lnTo>
                  <a:lnTo>
                    <a:pt x="4069822" y="668418"/>
                  </a:lnTo>
                  <a:lnTo>
                    <a:pt x="4269995" y="635624"/>
                  </a:lnTo>
                  <a:lnTo>
                    <a:pt x="4269995" y="540162"/>
                  </a:lnTo>
                  <a:close/>
                </a:path>
                <a:path w="6720205" h="969009">
                  <a:moveTo>
                    <a:pt x="4403499" y="535324"/>
                  </a:moveTo>
                  <a:lnTo>
                    <a:pt x="4300099" y="535324"/>
                  </a:lnTo>
                  <a:lnTo>
                    <a:pt x="4300099" y="630870"/>
                  </a:lnTo>
                  <a:lnTo>
                    <a:pt x="4269995" y="635624"/>
                  </a:lnTo>
                  <a:lnTo>
                    <a:pt x="4270053" y="728053"/>
                  </a:lnTo>
                  <a:lnTo>
                    <a:pt x="4287010" y="824582"/>
                  </a:lnTo>
                  <a:lnTo>
                    <a:pt x="4276633" y="848714"/>
                  </a:lnTo>
                  <a:lnTo>
                    <a:pt x="4277848" y="900496"/>
                  </a:lnTo>
                  <a:lnTo>
                    <a:pt x="4283983" y="942707"/>
                  </a:lnTo>
                  <a:lnTo>
                    <a:pt x="4287010" y="955468"/>
                  </a:lnTo>
                  <a:lnTo>
                    <a:pt x="4419205" y="955468"/>
                  </a:lnTo>
                  <a:lnTo>
                    <a:pt x="4415524" y="938044"/>
                  </a:lnTo>
                  <a:lnTo>
                    <a:pt x="4412334" y="921110"/>
                  </a:lnTo>
                  <a:lnTo>
                    <a:pt x="4405708" y="873091"/>
                  </a:lnTo>
                  <a:lnTo>
                    <a:pt x="4403499" y="827199"/>
                  </a:lnTo>
                  <a:lnTo>
                    <a:pt x="4403499" y="535324"/>
                  </a:lnTo>
                  <a:close/>
                </a:path>
                <a:path w="6720205" h="969009">
                  <a:moveTo>
                    <a:pt x="4269995" y="727726"/>
                  </a:moveTo>
                  <a:lnTo>
                    <a:pt x="4256905" y="780408"/>
                  </a:lnTo>
                  <a:lnTo>
                    <a:pt x="4217641" y="823273"/>
                  </a:lnTo>
                  <a:lnTo>
                    <a:pt x="4159724" y="851741"/>
                  </a:lnTo>
                  <a:lnTo>
                    <a:pt x="4088064" y="861230"/>
                  </a:lnTo>
                  <a:lnTo>
                    <a:pt x="4270396" y="861230"/>
                  </a:lnTo>
                  <a:lnTo>
                    <a:pt x="4272940" y="857303"/>
                  </a:lnTo>
                  <a:lnTo>
                    <a:pt x="4276631" y="848718"/>
                  </a:lnTo>
                  <a:lnTo>
                    <a:pt x="4276539" y="827199"/>
                  </a:lnTo>
                  <a:lnTo>
                    <a:pt x="4269995" y="827199"/>
                  </a:lnTo>
                  <a:lnTo>
                    <a:pt x="4269995" y="727726"/>
                  </a:lnTo>
                  <a:close/>
                </a:path>
                <a:path w="6720205" h="969009">
                  <a:moveTo>
                    <a:pt x="4269995" y="727726"/>
                  </a:moveTo>
                  <a:lnTo>
                    <a:pt x="4269995" y="827199"/>
                  </a:lnTo>
                  <a:lnTo>
                    <a:pt x="4276539" y="827199"/>
                  </a:lnTo>
                  <a:lnTo>
                    <a:pt x="4276631" y="848718"/>
                  </a:lnTo>
                  <a:lnTo>
                    <a:pt x="4287010" y="824582"/>
                  </a:lnTo>
                  <a:lnTo>
                    <a:pt x="4269995" y="727726"/>
                  </a:lnTo>
                  <a:close/>
                </a:path>
                <a:path w="6720205" h="969009">
                  <a:moveTo>
                    <a:pt x="4300099" y="535324"/>
                  </a:moveTo>
                  <a:lnTo>
                    <a:pt x="4269995" y="540162"/>
                  </a:lnTo>
                  <a:lnTo>
                    <a:pt x="4269995" y="635624"/>
                  </a:lnTo>
                  <a:lnTo>
                    <a:pt x="4300099" y="630870"/>
                  </a:lnTo>
                  <a:lnTo>
                    <a:pt x="4300099" y="535324"/>
                  </a:lnTo>
                  <a:close/>
                </a:path>
                <a:path w="6720205" h="969009">
                  <a:moveTo>
                    <a:pt x="4372088" y="380878"/>
                  </a:moveTo>
                  <a:lnTo>
                    <a:pt x="4136491" y="380878"/>
                  </a:lnTo>
                  <a:lnTo>
                    <a:pt x="4168805" y="382923"/>
                  </a:lnTo>
                  <a:lnTo>
                    <a:pt x="4196373" y="389058"/>
                  </a:lnTo>
                  <a:lnTo>
                    <a:pt x="4237274" y="413599"/>
                  </a:lnTo>
                  <a:lnTo>
                    <a:pt x="4261813" y="453192"/>
                  </a:lnTo>
                  <a:lnTo>
                    <a:pt x="4269995" y="509146"/>
                  </a:lnTo>
                  <a:lnTo>
                    <a:pt x="4269995" y="540162"/>
                  </a:lnTo>
                  <a:lnTo>
                    <a:pt x="4300099" y="535324"/>
                  </a:lnTo>
                  <a:lnTo>
                    <a:pt x="4403499" y="535324"/>
                  </a:lnTo>
                  <a:lnTo>
                    <a:pt x="4403499" y="514382"/>
                  </a:lnTo>
                  <a:lnTo>
                    <a:pt x="4399409" y="459082"/>
                  </a:lnTo>
                  <a:lnTo>
                    <a:pt x="4387139" y="410982"/>
                  </a:lnTo>
                  <a:lnTo>
                    <a:pt x="4372088" y="380878"/>
                  </a:lnTo>
                  <a:close/>
                </a:path>
                <a:path w="6720205" h="969009">
                  <a:moveTo>
                    <a:pt x="4141727" y="274860"/>
                  </a:moveTo>
                  <a:lnTo>
                    <a:pt x="4081438" y="278378"/>
                  </a:lnTo>
                  <a:lnTo>
                    <a:pt x="4027529" y="288931"/>
                  </a:lnTo>
                  <a:lnTo>
                    <a:pt x="3980000" y="306518"/>
                  </a:lnTo>
                  <a:lnTo>
                    <a:pt x="3938853" y="331141"/>
                  </a:lnTo>
                  <a:lnTo>
                    <a:pt x="3905069" y="361654"/>
                  </a:lnTo>
                  <a:lnTo>
                    <a:pt x="3879627" y="396912"/>
                  </a:lnTo>
                  <a:lnTo>
                    <a:pt x="3862529" y="436914"/>
                  </a:lnTo>
                  <a:lnTo>
                    <a:pt x="3853777" y="481660"/>
                  </a:lnTo>
                  <a:lnTo>
                    <a:pt x="3983355" y="481660"/>
                  </a:lnTo>
                  <a:lnTo>
                    <a:pt x="3988673" y="458837"/>
                  </a:lnTo>
                  <a:lnTo>
                    <a:pt x="3998081" y="438795"/>
                  </a:lnTo>
                  <a:lnTo>
                    <a:pt x="4029165" y="407055"/>
                  </a:lnTo>
                  <a:lnTo>
                    <a:pt x="4076282" y="387422"/>
                  </a:lnTo>
                  <a:lnTo>
                    <a:pt x="4136491" y="380878"/>
                  </a:lnTo>
                  <a:lnTo>
                    <a:pt x="4372088" y="380878"/>
                  </a:lnTo>
                  <a:lnTo>
                    <a:pt x="4366689" y="370080"/>
                  </a:lnTo>
                  <a:lnTo>
                    <a:pt x="4338056" y="336377"/>
                  </a:lnTo>
                  <a:lnTo>
                    <a:pt x="4301242" y="309463"/>
                  </a:lnTo>
                  <a:lnTo>
                    <a:pt x="4256249" y="290239"/>
                  </a:lnTo>
                  <a:lnTo>
                    <a:pt x="4203078" y="278705"/>
                  </a:lnTo>
                  <a:lnTo>
                    <a:pt x="4141727" y="274860"/>
                  </a:lnTo>
                  <a:close/>
                </a:path>
                <a:path w="6720205" h="969009">
                  <a:moveTo>
                    <a:pt x="4740389" y="83767"/>
                  </a:moveTo>
                  <a:lnTo>
                    <a:pt x="4605577" y="134812"/>
                  </a:lnTo>
                  <a:lnTo>
                    <a:pt x="4605665" y="755212"/>
                  </a:lnTo>
                  <a:lnTo>
                    <a:pt x="4608930" y="803722"/>
                  </a:lnTo>
                  <a:lnTo>
                    <a:pt x="4618991" y="847160"/>
                  </a:lnTo>
                  <a:lnTo>
                    <a:pt x="4635761" y="884217"/>
                  </a:lnTo>
                  <a:lnTo>
                    <a:pt x="4659240" y="914893"/>
                  </a:lnTo>
                  <a:lnTo>
                    <a:pt x="4690570" y="938371"/>
                  </a:lnTo>
                  <a:lnTo>
                    <a:pt x="4729590" y="955141"/>
                  </a:lnTo>
                  <a:lnTo>
                    <a:pt x="4776300" y="965202"/>
                  </a:lnTo>
                  <a:lnTo>
                    <a:pt x="4830701" y="968556"/>
                  </a:lnTo>
                  <a:lnTo>
                    <a:pt x="4846650" y="968311"/>
                  </a:lnTo>
                  <a:lnTo>
                    <a:pt x="4889599" y="964630"/>
                  </a:lnTo>
                  <a:lnTo>
                    <a:pt x="4930174" y="954159"/>
                  </a:lnTo>
                  <a:lnTo>
                    <a:pt x="4930174" y="857303"/>
                  </a:lnTo>
                  <a:lnTo>
                    <a:pt x="4856878" y="857303"/>
                  </a:lnTo>
                  <a:lnTo>
                    <a:pt x="4828245" y="855749"/>
                  </a:lnTo>
                  <a:lnTo>
                    <a:pt x="4783745" y="843315"/>
                  </a:lnTo>
                  <a:lnTo>
                    <a:pt x="4747261" y="800695"/>
                  </a:lnTo>
                  <a:lnTo>
                    <a:pt x="4740389" y="755212"/>
                  </a:lnTo>
                  <a:lnTo>
                    <a:pt x="4740389" y="83767"/>
                  </a:lnTo>
                  <a:close/>
                </a:path>
                <a:path w="6720205" h="969009">
                  <a:moveTo>
                    <a:pt x="4930174" y="844215"/>
                  </a:moveTo>
                  <a:lnTo>
                    <a:pt x="4889271" y="855095"/>
                  </a:lnTo>
                  <a:lnTo>
                    <a:pt x="4856878" y="857303"/>
                  </a:lnTo>
                  <a:lnTo>
                    <a:pt x="4930174" y="857303"/>
                  </a:lnTo>
                  <a:lnTo>
                    <a:pt x="4930174" y="844215"/>
                  </a:lnTo>
                  <a:close/>
                </a:path>
                <a:path w="6720205" h="969009">
                  <a:moveTo>
                    <a:pt x="4605577" y="287949"/>
                  </a:moveTo>
                  <a:lnTo>
                    <a:pt x="4472073" y="287949"/>
                  </a:lnTo>
                  <a:lnTo>
                    <a:pt x="4472073" y="396584"/>
                  </a:lnTo>
                  <a:lnTo>
                    <a:pt x="4605577" y="396584"/>
                  </a:lnTo>
                  <a:lnTo>
                    <a:pt x="4605577" y="287949"/>
                  </a:lnTo>
                  <a:close/>
                </a:path>
                <a:path w="6720205" h="969009">
                  <a:moveTo>
                    <a:pt x="4930174" y="287949"/>
                  </a:moveTo>
                  <a:lnTo>
                    <a:pt x="4740389" y="287949"/>
                  </a:lnTo>
                  <a:lnTo>
                    <a:pt x="4740389" y="396584"/>
                  </a:lnTo>
                  <a:lnTo>
                    <a:pt x="4930174" y="396584"/>
                  </a:lnTo>
                  <a:lnTo>
                    <a:pt x="4930174" y="287949"/>
                  </a:lnTo>
                  <a:close/>
                </a:path>
                <a:path w="6720205" h="969009">
                  <a:moveTo>
                    <a:pt x="5178397" y="287949"/>
                  </a:moveTo>
                  <a:lnTo>
                    <a:pt x="5042275" y="287949"/>
                  </a:lnTo>
                  <a:lnTo>
                    <a:pt x="5042275" y="955468"/>
                  </a:lnTo>
                  <a:lnTo>
                    <a:pt x="5178397" y="955468"/>
                  </a:lnTo>
                  <a:lnTo>
                    <a:pt x="5178397" y="287949"/>
                  </a:lnTo>
                  <a:close/>
                </a:path>
                <a:path w="6720205" h="969009">
                  <a:moveTo>
                    <a:pt x="5186250" y="3926"/>
                  </a:moveTo>
                  <a:lnTo>
                    <a:pt x="5035731" y="3926"/>
                  </a:lnTo>
                  <a:lnTo>
                    <a:pt x="5035731" y="157063"/>
                  </a:lnTo>
                  <a:lnTo>
                    <a:pt x="5186250" y="157063"/>
                  </a:lnTo>
                  <a:lnTo>
                    <a:pt x="5186250" y="3926"/>
                  </a:lnTo>
                  <a:close/>
                </a:path>
                <a:path w="6720205" h="969009">
                  <a:moveTo>
                    <a:pt x="5643105" y="274860"/>
                  </a:moveTo>
                  <a:lnTo>
                    <a:pt x="5593613" y="277642"/>
                  </a:lnTo>
                  <a:lnTo>
                    <a:pt x="5547229" y="285986"/>
                  </a:lnTo>
                  <a:lnTo>
                    <a:pt x="5503954" y="299892"/>
                  </a:lnTo>
                  <a:lnTo>
                    <a:pt x="5463791" y="319362"/>
                  </a:lnTo>
                  <a:lnTo>
                    <a:pt x="5427794" y="343085"/>
                  </a:lnTo>
                  <a:lnTo>
                    <a:pt x="5395727" y="371062"/>
                  </a:lnTo>
                  <a:lnTo>
                    <a:pt x="5367588" y="403292"/>
                  </a:lnTo>
                  <a:lnTo>
                    <a:pt x="5343376" y="439777"/>
                  </a:lnTo>
                  <a:lnTo>
                    <a:pt x="5324479" y="479942"/>
                  </a:lnTo>
                  <a:lnTo>
                    <a:pt x="5310982" y="523217"/>
                  </a:lnTo>
                  <a:lnTo>
                    <a:pt x="5302883" y="569599"/>
                  </a:lnTo>
                  <a:lnTo>
                    <a:pt x="5300184" y="619091"/>
                  </a:lnTo>
                  <a:lnTo>
                    <a:pt x="5302883" y="668173"/>
                  </a:lnTo>
                  <a:lnTo>
                    <a:pt x="5310982" y="714638"/>
                  </a:lnTo>
                  <a:lnTo>
                    <a:pt x="5324479" y="758484"/>
                  </a:lnTo>
                  <a:lnTo>
                    <a:pt x="5343376" y="799713"/>
                  </a:lnTo>
                  <a:lnTo>
                    <a:pt x="5367099" y="836934"/>
                  </a:lnTo>
                  <a:lnTo>
                    <a:pt x="5395075" y="870065"/>
                  </a:lnTo>
                  <a:lnTo>
                    <a:pt x="5427305" y="899105"/>
                  </a:lnTo>
                  <a:lnTo>
                    <a:pt x="5463791" y="924055"/>
                  </a:lnTo>
                  <a:lnTo>
                    <a:pt x="5503954" y="943524"/>
                  </a:lnTo>
                  <a:lnTo>
                    <a:pt x="5547229" y="957431"/>
                  </a:lnTo>
                  <a:lnTo>
                    <a:pt x="5593613" y="965775"/>
                  </a:lnTo>
                  <a:lnTo>
                    <a:pt x="5643105" y="968556"/>
                  </a:lnTo>
                  <a:lnTo>
                    <a:pt x="5693167" y="965775"/>
                  </a:lnTo>
                  <a:lnTo>
                    <a:pt x="5739958" y="957431"/>
                  </a:lnTo>
                  <a:lnTo>
                    <a:pt x="5783479" y="943524"/>
                  </a:lnTo>
                  <a:lnTo>
                    <a:pt x="5823728" y="924055"/>
                  </a:lnTo>
                  <a:lnTo>
                    <a:pt x="5860127" y="899105"/>
                  </a:lnTo>
                  <a:lnTo>
                    <a:pt x="5892112" y="870065"/>
                  </a:lnTo>
                  <a:lnTo>
                    <a:pt x="5902731" y="857303"/>
                  </a:lnTo>
                  <a:lnTo>
                    <a:pt x="5643105" y="857303"/>
                  </a:lnTo>
                  <a:lnTo>
                    <a:pt x="5614392" y="855422"/>
                  </a:lnTo>
                  <a:lnTo>
                    <a:pt x="5561383" y="840370"/>
                  </a:lnTo>
                  <a:lnTo>
                    <a:pt x="5515407" y="810675"/>
                  </a:lnTo>
                  <a:lnTo>
                    <a:pt x="5479412" y="768792"/>
                  </a:lnTo>
                  <a:lnTo>
                    <a:pt x="5454217" y="715455"/>
                  </a:lnTo>
                  <a:lnTo>
                    <a:pt x="5441785" y="652630"/>
                  </a:lnTo>
                  <a:lnTo>
                    <a:pt x="5440232" y="617782"/>
                  </a:lnTo>
                  <a:lnTo>
                    <a:pt x="5443748" y="567472"/>
                  </a:lnTo>
                  <a:lnTo>
                    <a:pt x="5454299" y="522562"/>
                  </a:lnTo>
                  <a:lnTo>
                    <a:pt x="5471887" y="483051"/>
                  </a:lnTo>
                  <a:lnTo>
                    <a:pt x="5496513" y="448939"/>
                  </a:lnTo>
                  <a:lnTo>
                    <a:pt x="5527268" y="421453"/>
                  </a:lnTo>
                  <a:lnTo>
                    <a:pt x="5561952" y="401820"/>
                  </a:lnTo>
                  <a:lnTo>
                    <a:pt x="5600565" y="390040"/>
                  </a:lnTo>
                  <a:lnTo>
                    <a:pt x="5643105" y="386113"/>
                  </a:lnTo>
                  <a:lnTo>
                    <a:pt x="5904987" y="386113"/>
                  </a:lnTo>
                  <a:lnTo>
                    <a:pt x="5892112" y="371062"/>
                  </a:lnTo>
                  <a:lnTo>
                    <a:pt x="5860127" y="343085"/>
                  </a:lnTo>
                  <a:lnTo>
                    <a:pt x="5823728" y="319362"/>
                  </a:lnTo>
                  <a:lnTo>
                    <a:pt x="5783479" y="299892"/>
                  </a:lnTo>
                  <a:lnTo>
                    <a:pt x="5739958" y="285986"/>
                  </a:lnTo>
                  <a:lnTo>
                    <a:pt x="5693167" y="277642"/>
                  </a:lnTo>
                  <a:lnTo>
                    <a:pt x="5643105" y="274860"/>
                  </a:lnTo>
                  <a:close/>
                </a:path>
                <a:path w="6720205" h="969009">
                  <a:moveTo>
                    <a:pt x="5904987" y="386113"/>
                  </a:moveTo>
                  <a:lnTo>
                    <a:pt x="5643105" y="386113"/>
                  </a:lnTo>
                  <a:lnTo>
                    <a:pt x="5686133" y="390040"/>
                  </a:lnTo>
                  <a:lnTo>
                    <a:pt x="5724906" y="401820"/>
                  </a:lnTo>
                  <a:lnTo>
                    <a:pt x="5759427" y="421453"/>
                  </a:lnTo>
                  <a:lnTo>
                    <a:pt x="5789698" y="448939"/>
                  </a:lnTo>
                  <a:lnTo>
                    <a:pt x="5814890" y="482560"/>
                  </a:lnTo>
                  <a:lnTo>
                    <a:pt x="5832887" y="521908"/>
                  </a:lnTo>
                  <a:lnTo>
                    <a:pt x="5843687" y="566982"/>
                  </a:lnTo>
                  <a:lnTo>
                    <a:pt x="5847287" y="617782"/>
                  </a:lnTo>
                  <a:lnTo>
                    <a:pt x="5845650" y="652630"/>
                  </a:lnTo>
                  <a:lnTo>
                    <a:pt x="5832560" y="715455"/>
                  </a:lnTo>
                  <a:lnTo>
                    <a:pt x="5806792" y="768792"/>
                  </a:lnTo>
                  <a:lnTo>
                    <a:pt x="5770797" y="810675"/>
                  </a:lnTo>
                  <a:lnTo>
                    <a:pt x="5725805" y="840370"/>
                  </a:lnTo>
                  <a:lnTo>
                    <a:pt x="5672796" y="855422"/>
                  </a:lnTo>
                  <a:lnTo>
                    <a:pt x="5643105" y="857303"/>
                  </a:lnTo>
                  <a:lnTo>
                    <a:pt x="5902731" y="857303"/>
                  </a:lnTo>
                  <a:lnTo>
                    <a:pt x="5942834" y="799713"/>
                  </a:lnTo>
                  <a:lnTo>
                    <a:pt x="5961731" y="758484"/>
                  </a:lnTo>
                  <a:lnTo>
                    <a:pt x="5975229" y="714638"/>
                  </a:lnTo>
                  <a:lnTo>
                    <a:pt x="5983327" y="668173"/>
                  </a:lnTo>
                  <a:lnTo>
                    <a:pt x="5986027" y="619091"/>
                  </a:lnTo>
                  <a:lnTo>
                    <a:pt x="5983327" y="569599"/>
                  </a:lnTo>
                  <a:lnTo>
                    <a:pt x="5975229" y="523217"/>
                  </a:lnTo>
                  <a:lnTo>
                    <a:pt x="5961731" y="479942"/>
                  </a:lnTo>
                  <a:lnTo>
                    <a:pt x="5942834" y="439777"/>
                  </a:lnTo>
                  <a:lnTo>
                    <a:pt x="5919681" y="403292"/>
                  </a:lnTo>
                  <a:lnTo>
                    <a:pt x="5904987" y="386113"/>
                  </a:lnTo>
                  <a:close/>
                </a:path>
                <a:path w="6720205" h="969009">
                  <a:moveTo>
                    <a:pt x="6241014" y="287949"/>
                  </a:moveTo>
                  <a:lnTo>
                    <a:pt x="6111436" y="287949"/>
                  </a:lnTo>
                  <a:lnTo>
                    <a:pt x="6111436" y="955468"/>
                  </a:lnTo>
                  <a:lnTo>
                    <a:pt x="6247558" y="955468"/>
                  </a:lnTo>
                  <a:lnTo>
                    <a:pt x="6247558" y="595531"/>
                  </a:lnTo>
                  <a:lnTo>
                    <a:pt x="6230543" y="435850"/>
                  </a:lnTo>
                  <a:lnTo>
                    <a:pt x="6241014" y="415927"/>
                  </a:lnTo>
                  <a:lnTo>
                    <a:pt x="6241014" y="287949"/>
                  </a:lnTo>
                  <a:close/>
                </a:path>
                <a:path w="6720205" h="969009">
                  <a:moveTo>
                    <a:pt x="6696284" y="388731"/>
                  </a:moveTo>
                  <a:lnTo>
                    <a:pt x="6447814" y="388731"/>
                  </a:lnTo>
                  <a:lnTo>
                    <a:pt x="6479721" y="390858"/>
                  </a:lnTo>
                  <a:lnTo>
                    <a:pt x="6507372" y="397239"/>
                  </a:lnTo>
                  <a:lnTo>
                    <a:pt x="6549905" y="422761"/>
                  </a:lnTo>
                  <a:lnTo>
                    <a:pt x="6576409" y="465627"/>
                  </a:lnTo>
                  <a:lnTo>
                    <a:pt x="6585244" y="526161"/>
                  </a:lnTo>
                  <a:lnTo>
                    <a:pt x="6585244" y="955468"/>
                  </a:lnTo>
                  <a:lnTo>
                    <a:pt x="6720057" y="955468"/>
                  </a:lnTo>
                  <a:lnTo>
                    <a:pt x="6719970" y="493685"/>
                  </a:lnTo>
                  <a:lnTo>
                    <a:pt x="6716212" y="447466"/>
                  </a:lnTo>
                  <a:lnTo>
                    <a:pt x="6704679" y="405092"/>
                  </a:lnTo>
                  <a:lnTo>
                    <a:pt x="6696284" y="388731"/>
                  </a:lnTo>
                  <a:close/>
                </a:path>
                <a:path w="6720205" h="969009">
                  <a:moveTo>
                    <a:pt x="6241014" y="415927"/>
                  </a:moveTo>
                  <a:lnTo>
                    <a:pt x="6230543" y="435850"/>
                  </a:lnTo>
                  <a:lnTo>
                    <a:pt x="6247558" y="595531"/>
                  </a:lnTo>
                  <a:lnTo>
                    <a:pt x="6247558" y="445012"/>
                  </a:lnTo>
                  <a:lnTo>
                    <a:pt x="6241014" y="445012"/>
                  </a:lnTo>
                  <a:lnTo>
                    <a:pt x="6241014" y="415927"/>
                  </a:lnTo>
                  <a:close/>
                </a:path>
                <a:path w="6720205" h="969009">
                  <a:moveTo>
                    <a:pt x="6489697" y="274860"/>
                  </a:moveTo>
                  <a:lnTo>
                    <a:pt x="6445933" y="277560"/>
                  </a:lnTo>
                  <a:lnTo>
                    <a:pt x="6404951" y="285658"/>
                  </a:lnTo>
                  <a:lnTo>
                    <a:pt x="6366749" y="299156"/>
                  </a:lnTo>
                  <a:lnTo>
                    <a:pt x="6331325" y="318053"/>
                  </a:lnTo>
                  <a:lnTo>
                    <a:pt x="6299506" y="341612"/>
                  </a:lnTo>
                  <a:lnTo>
                    <a:pt x="6272103" y="369098"/>
                  </a:lnTo>
                  <a:lnTo>
                    <a:pt x="6249116" y="400511"/>
                  </a:lnTo>
                  <a:lnTo>
                    <a:pt x="6241014" y="415927"/>
                  </a:lnTo>
                  <a:lnTo>
                    <a:pt x="6241014" y="445012"/>
                  </a:lnTo>
                  <a:lnTo>
                    <a:pt x="6247558" y="445012"/>
                  </a:lnTo>
                  <a:lnTo>
                    <a:pt x="6247558" y="595531"/>
                  </a:lnTo>
                  <a:lnTo>
                    <a:pt x="6253776" y="536960"/>
                  </a:lnTo>
                  <a:lnTo>
                    <a:pt x="6272426" y="486896"/>
                  </a:lnTo>
                  <a:lnTo>
                    <a:pt x="6303187" y="445994"/>
                  </a:lnTo>
                  <a:lnTo>
                    <a:pt x="6343105" y="414908"/>
                  </a:lnTo>
                  <a:lnTo>
                    <a:pt x="6392188" y="395275"/>
                  </a:lnTo>
                  <a:lnTo>
                    <a:pt x="6447814" y="388731"/>
                  </a:lnTo>
                  <a:lnTo>
                    <a:pt x="6696284" y="388731"/>
                  </a:lnTo>
                  <a:lnTo>
                    <a:pt x="6685455" y="367626"/>
                  </a:lnTo>
                  <a:lnTo>
                    <a:pt x="6658540" y="335068"/>
                  </a:lnTo>
                  <a:lnTo>
                    <a:pt x="6624923" y="308727"/>
                  </a:lnTo>
                  <a:lnTo>
                    <a:pt x="6585576" y="289912"/>
                  </a:lnTo>
                  <a:lnTo>
                    <a:pt x="6540501" y="278623"/>
                  </a:lnTo>
                  <a:lnTo>
                    <a:pt x="6489697" y="274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32361" y="8518721"/>
              <a:ext cx="8703102" cy="317398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536288" y="9882422"/>
              <a:ext cx="2865755" cy="650240"/>
            </a:xfrm>
            <a:custGeom>
              <a:avLst/>
              <a:gdLst/>
              <a:ahLst/>
              <a:cxnLst/>
              <a:rect l="l" t="t" r="r" b="b"/>
              <a:pathLst>
                <a:path w="2865754" h="650240">
                  <a:moveTo>
                    <a:pt x="265227" y="0"/>
                  </a:moveTo>
                  <a:lnTo>
                    <a:pt x="241196" y="0"/>
                  </a:lnTo>
                  <a:lnTo>
                    <a:pt x="0" y="640818"/>
                  </a:lnTo>
                  <a:lnTo>
                    <a:pt x="92562" y="640818"/>
                  </a:lnTo>
                  <a:lnTo>
                    <a:pt x="156274" y="463703"/>
                  </a:lnTo>
                  <a:lnTo>
                    <a:pt x="121933" y="463703"/>
                  </a:lnTo>
                  <a:lnTo>
                    <a:pt x="121933" y="385380"/>
                  </a:lnTo>
                  <a:lnTo>
                    <a:pt x="184449" y="385380"/>
                  </a:lnTo>
                  <a:lnTo>
                    <a:pt x="294153" y="80411"/>
                  </a:lnTo>
                  <a:lnTo>
                    <a:pt x="265227" y="0"/>
                  </a:lnTo>
                  <a:close/>
                </a:path>
                <a:path w="2865754" h="650240">
                  <a:moveTo>
                    <a:pt x="351559" y="0"/>
                  </a:moveTo>
                  <a:lnTo>
                    <a:pt x="323079" y="0"/>
                  </a:lnTo>
                  <a:lnTo>
                    <a:pt x="294153" y="80411"/>
                  </a:lnTo>
                  <a:lnTo>
                    <a:pt x="495744" y="640818"/>
                  </a:lnTo>
                  <a:lnTo>
                    <a:pt x="593646" y="640818"/>
                  </a:lnTo>
                  <a:lnTo>
                    <a:pt x="526736" y="463703"/>
                  </a:lnTo>
                  <a:lnTo>
                    <a:pt x="465483" y="463703"/>
                  </a:lnTo>
                  <a:lnTo>
                    <a:pt x="465483" y="385380"/>
                  </a:lnTo>
                  <a:lnTo>
                    <a:pt x="497148" y="385380"/>
                  </a:lnTo>
                  <a:lnTo>
                    <a:pt x="351559" y="0"/>
                  </a:lnTo>
                  <a:close/>
                </a:path>
                <a:path w="2865754" h="650240">
                  <a:moveTo>
                    <a:pt x="184449" y="385380"/>
                  </a:moveTo>
                  <a:lnTo>
                    <a:pt x="121933" y="385380"/>
                  </a:lnTo>
                  <a:lnTo>
                    <a:pt x="121933" y="463703"/>
                  </a:lnTo>
                  <a:lnTo>
                    <a:pt x="156274" y="463703"/>
                  </a:lnTo>
                  <a:lnTo>
                    <a:pt x="184449" y="385380"/>
                  </a:lnTo>
                  <a:close/>
                </a:path>
                <a:path w="2865754" h="650240">
                  <a:moveTo>
                    <a:pt x="403857" y="385380"/>
                  </a:moveTo>
                  <a:lnTo>
                    <a:pt x="184449" y="385380"/>
                  </a:lnTo>
                  <a:lnTo>
                    <a:pt x="156274" y="463703"/>
                  </a:lnTo>
                  <a:lnTo>
                    <a:pt x="432031" y="463703"/>
                  </a:lnTo>
                  <a:lnTo>
                    <a:pt x="403857" y="385380"/>
                  </a:lnTo>
                  <a:close/>
                </a:path>
                <a:path w="2865754" h="650240">
                  <a:moveTo>
                    <a:pt x="497148" y="385380"/>
                  </a:moveTo>
                  <a:lnTo>
                    <a:pt x="465483" y="385380"/>
                  </a:lnTo>
                  <a:lnTo>
                    <a:pt x="465483" y="463703"/>
                  </a:lnTo>
                  <a:lnTo>
                    <a:pt x="526736" y="463703"/>
                  </a:lnTo>
                  <a:lnTo>
                    <a:pt x="497148" y="385380"/>
                  </a:lnTo>
                  <a:close/>
                </a:path>
                <a:path w="2865754" h="650240">
                  <a:moveTo>
                    <a:pt x="323079" y="0"/>
                  </a:moveTo>
                  <a:lnTo>
                    <a:pt x="265227" y="0"/>
                  </a:lnTo>
                  <a:lnTo>
                    <a:pt x="294153" y="80411"/>
                  </a:lnTo>
                  <a:lnTo>
                    <a:pt x="323079" y="0"/>
                  </a:lnTo>
                  <a:close/>
                </a:path>
                <a:path w="2865754" h="650240">
                  <a:moveTo>
                    <a:pt x="840294" y="178005"/>
                  </a:moveTo>
                  <a:lnTo>
                    <a:pt x="779550" y="185570"/>
                  </a:lnTo>
                  <a:lnTo>
                    <a:pt x="725481" y="208265"/>
                  </a:lnTo>
                  <a:lnTo>
                    <a:pt x="680090" y="244311"/>
                  </a:lnTo>
                  <a:lnTo>
                    <a:pt x="645379" y="291927"/>
                  </a:lnTo>
                  <a:lnTo>
                    <a:pt x="624018" y="348444"/>
                  </a:lnTo>
                  <a:lnTo>
                    <a:pt x="616898" y="412971"/>
                  </a:lnTo>
                  <a:lnTo>
                    <a:pt x="618678" y="446291"/>
                  </a:lnTo>
                  <a:lnTo>
                    <a:pt x="632919" y="507258"/>
                  </a:lnTo>
                  <a:lnTo>
                    <a:pt x="661399" y="560215"/>
                  </a:lnTo>
                  <a:lnTo>
                    <a:pt x="701450" y="602491"/>
                  </a:lnTo>
                  <a:lnTo>
                    <a:pt x="751737" y="632696"/>
                  </a:lnTo>
                  <a:lnTo>
                    <a:pt x="809589" y="647827"/>
                  </a:lnTo>
                  <a:lnTo>
                    <a:pt x="841184" y="649718"/>
                  </a:lnTo>
                  <a:lnTo>
                    <a:pt x="866829" y="648438"/>
                  </a:lnTo>
                  <a:lnTo>
                    <a:pt x="914445" y="638203"/>
                  </a:lnTo>
                  <a:lnTo>
                    <a:pt x="956832" y="618010"/>
                  </a:lnTo>
                  <a:lnTo>
                    <a:pt x="991988" y="589530"/>
                  </a:lnTo>
                  <a:lnTo>
                    <a:pt x="1005207" y="574066"/>
                  </a:lnTo>
                  <a:lnTo>
                    <a:pt x="842964" y="574066"/>
                  </a:lnTo>
                  <a:lnTo>
                    <a:pt x="823606" y="572842"/>
                  </a:lnTo>
                  <a:lnTo>
                    <a:pt x="773542" y="554485"/>
                  </a:lnTo>
                  <a:lnTo>
                    <a:pt x="736996" y="514768"/>
                  </a:lnTo>
                  <a:lnTo>
                    <a:pt x="721142" y="478555"/>
                  </a:lnTo>
                  <a:lnTo>
                    <a:pt x="713132" y="436279"/>
                  </a:lnTo>
                  <a:lnTo>
                    <a:pt x="712131" y="412971"/>
                  </a:lnTo>
                  <a:lnTo>
                    <a:pt x="713132" y="389330"/>
                  </a:lnTo>
                  <a:lnTo>
                    <a:pt x="721142" y="347053"/>
                  </a:lnTo>
                  <a:lnTo>
                    <a:pt x="736996" y="311619"/>
                  </a:lnTo>
                  <a:lnTo>
                    <a:pt x="773542" y="273237"/>
                  </a:lnTo>
                  <a:lnTo>
                    <a:pt x="823106" y="254880"/>
                  </a:lnTo>
                  <a:lnTo>
                    <a:pt x="842074" y="253656"/>
                  </a:lnTo>
                  <a:lnTo>
                    <a:pt x="1006097" y="253656"/>
                  </a:lnTo>
                  <a:lnTo>
                    <a:pt x="992878" y="238192"/>
                  </a:lnTo>
                  <a:lnTo>
                    <a:pt x="957722" y="209711"/>
                  </a:lnTo>
                  <a:lnTo>
                    <a:pt x="915223" y="189519"/>
                  </a:lnTo>
                  <a:lnTo>
                    <a:pt x="866717" y="179284"/>
                  </a:lnTo>
                  <a:lnTo>
                    <a:pt x="840294" y="178005"/>
                  </a:lnTo>
                  <a:close/>
                </a:path>
                <a:path w="2865754" h="650240">
                  <a:moveTo>
                    <a:pt x="1044114" y="486843"/>
                  </a:moveTo>
                  <a:lnTo>
                    <a:pt x="956888" y="486843"/>
                  </a:lnTo>
                  <a:lnTo>
                    <a:pt x="951047" y="505868"/>
                  </a:lnTo>
                  <a:lnTo>
                    <a:pt x="942425" y="522889"/>
                  </a:lnTo>
                  <a:lnTo>
                    <a:pt x="900872" y="561049"/>
                  </a:lnTo>
                  <a:lnTo>
                    <a:pt x="863936" y="572619"/>
                  </a:lnTo>
                  <a:lnTo>
                    <a:pt x="842964" y="574066"/>
                  </a:lnTo>
                  <a:lnTo>
                    <a:pt x="1005207" y="574066"/>
                  </a:lnTo>
                  <a:lnTo>
                    <a:pt x="1006729" y="572286"/>
                  </a:lnTo>
                  <a:lnTo>
                    <a:pt x="1019746" y="553261"/>
                  </a:lnTo>
                  <a:lnTo>
                    <a:pt x="1030316" y="532679"/>
                  </a:lnTo>
                  <a:lnTo>
                    <a:pt x="1038438" y="510540"/>
                  </a:lnTo>
                  <a:lnTo>
                    <a:pt x="1044114" y="486843"/>
                  </a:lnTo>
                  <a:close/>
                </a:path>
                <a:path w="2865754" h="650240">
                  <a:moveTo>
                    <a:pt x="1006097" y="253656"/>
                  </a:moveTo>
                  <a:lnTo>
                    <a:pt x="842074" y="253656"/>
                  </a:lnTo>
                  <a:lnTo>
                    <a:pt x="863769" y="255158"/>
                  </a:lnTo>
                  <a:lnTo>
                    <a:pt x="883461" y="259664"/>
                  </a:lnTo>
                  <a:lnTo>
                    <a:pt x="930632" y="290704"/>
                  </a:lnTo>
                  <a:lnTo>
                    <a:pt x="955998" y="341769"/>
                  </a:lnTo>
                  <a:lnTo>
                    <a:pt x="1043224" y="341769"/>
                  </a:lnTo>
                  <a:lnTo>
                    <a:pt x="1037994" y="317683"/>
                  </a:lnTo>
                  <a:lnTo>
                    <a:pt x="1030316" y="295265"/>
                  </a:lnTo>
                  <a:lnTo>
                    <a:pt x="1020190" y="274516"/>
                  </a:lnTo>
                  <a:lnTo>
                    <a:pt x="1007619" y="255436"/>
                  </a:lnTo>
                  <a:lnTo>
                    <a:pt x="1006097" y="253656"/>
                  </a:lnTo>
                  <a:close/>
                </a:path>
                <a:path w="2865754" h="650240">
                  <a:moveTo>
                    <a:pt x="1312022" y="178005"/>
                  </a:moveTo>
                  <a:lnTo>
                    <a:pt x="1251278" y="185570"/>
                  </a:lnTo>
                  <a:lnTo>
                    <a:pt x="1197209" y="208265"/>
                  </a:lnTo>
                  <a:lnTo>
                    <a:pt x="1151818" y="244311"/>
                  </a:lnTo>
                  <a:lnTo>
                    <a:pt x="1117107" y="291927"/>
                  </a:lnTo>
                  <a:lnTo>
                    <a:pt x="1095748" y="348444"/>
                  </a:lnTo>
                  <a:lnTo>
                    <a:pt x="1088626" y="412971"/>
                  </a:lnTo>
                  <a:lnTo>
                    <a:pt x="1090407" y="446291"/>
                  </a:lnTo>
                  <a:lnTo>
                    <a:pt x="1104648" y="507258"/>
                  </a:lnTo>
                  <a:lnTo>
                    <a:pt x="1133127" y="560215"/>
                  </a:lnTo>
                  <a:lnTo>
                    <a:pt x="1173178" y="602491"/>
                  </a:lnTo>
                  <a:lnTo>
                    <a:pt x="1223464" y="632696"/>
                  </a:lnTo>
                  <a:lnTo>
                    <a:pt x="1281315" y="647827"/>
                  </a:lnTo>
                  <a:lnTo>
                    <a:pt x="1312912" y="649718"/>
                  </a:lnTo>
                  <a:lnTo>
                    <a:pt x="1338555" y="648438"/>
                  </a:lnTo>
                  <a:lnTo>
                    <a:pt x="1386172" y="638203"/>
                  </a:lnTo>
                  <a:lnTo>
                    <a:pt x="1428560" y="618010"/>
                  </a:lnTo>
                  <a:lnTo>
                    <a:pt x="1463715" y="589530"/>
                  </a:lnTo>
                  <a:lnTo>
                    <a:pt x="1476935" y="574066"/>
                  </a:lnTo>
                  <a:lnTo>
                    <a:pt x="1314692" y="574066"/>
                  </a:lnTo>
                  <a:lnTo>
                    <a:pt x="1295334" y="572842"/>
                  </a:lnTo>
                  <a:lnTo>
                    <a:pt x="1245270" y="554485"/>
                  </a:lnTo>
                  <a:lnTo>
                    <a:pt x="1208724" y="514768"/>
                  </a:lnTo>
                  <a:lnTo>
                    <a:pt x="1192870" y="478555"/>
                  </a:lnTo>
                  <a:lnTo>
                    <a:pt x="1184860" y="436279"/>
                  </a:lnTo>
                  <a:lnTo>
                    <a:pt x="1183859" y="412971"/>
                  </a:lnTo>
                  <a:lnTo>
                    <a:pt x="1184860" y="389330"/>
                  </a:lnTo>
                  <a:lnTo>
                    <a:pt x="1192870" y="347053"/>
                  </a:lnTo>
                  <a:lnTo>
                    <a:pt x="1208724" y="311619"/>
                  </a:lnTo>
                  <a:lnTo>
                    <a:pt x="1245270" y="273237"/>
                  </a:lnTo>
                  <a:lnTo>
                    <a:pt x="1294835" y="254880"/>
                  </a:lnTo>
                  <a:lnTo>
                    <a:pt x="1313802" y="253656"/>
                  </a:lnTo>
                  <a:lnTo>
                    <a:pt x="1477825" y="253656"/>
                  </a:lnTo>
                  <a:lnTo>
                    <a:pt x="1464605" y="238192"/>
                  </a:lnTo>
                  <a:lnTo>
                    <a:pt x="1429450" y="209711"/>
                  </a:lnTo>
                  <a:lnTo>
                    <a:pt x="1386952" y="189519"/>
                  </a:lnTo>
                  <a:lnTo>
                    <a:pt x="1338446" y="179284"/>
                  </a:lnTo>
                  <a:lnTo>
                    <a:pt x="1312022" y="178005"/>
                  </a:lnTo>
                  <a:close/>
                </a:path>
                <a:path w="2865754" h="650240">
                  <a:moveTo>
                    <a:pt x="1515838" y="486843"/>
                  </a:moveTo>
                  <a:lnTo>
                    <a:pt x="1428616" y="486843"/>
                  </a:lnTo>
                  <a:lnTo>
                    <a:pt x="1422773" y="505868"/>
                  </a:lnTo>
                  <a:lnTo>
                    <a:pt x="1414150" y="522889"/>
                  </a:lnTo>
                  <a:lnTo>
                    <a:pt x="1372599" y="561049"/>
                  </a:lnTo>
                  <a:lnTo>
                    <a:pt x="1335665" y="572619"/>
                  </a:lnTo>
                  <a:lnTo>
                    <a:pt x="1314692" y="574066"/>
                  </a:lnTo>
                  <a:lnTo>
                    <a:pt x="1476935" y="574066"/>
                  </a:lnTo>
                  <a:lnTo>
                    <a:pt x="1478457" y="572286"/>
                  </a:lnTo>
                  <a:lnTo>
                    <a:pt x="1491472" y="553261"/>
                  </a:lnTo>
                  <a:lnTo>
                    <a:pt x="1502040" y="532679"/>
                  </a:lnTo>
                  <a:lnTo>
                    <a:pt x="1510162" y="510540"/>
                  </a:lnTo>
                  <a:lnTo>
                    <a:pt x="1515838" y="486843"/>
                  </a:lnTo>
                  <a:close/>
                </a:path>
                <a:path w="2865754" h="650240">
                  <a:moveTo>
                    <a:pt x="1477825" y="253656"/>
                  </a:moveTo>
                  <a:lnTo>
                    <a:pt x="1313802" y="253656"/>
                  </a:lnTo>
                  <a:lnTo>
                    <a:pt x="1335497" y="255158"/>
                  </a:lnTo>
                  <a:lnTo>
                    <a:pt x="1355189" y="259664"/>
                  </a:lnTo>
                  <a:lnTo>
                    <a:pt x="1402361" y="290704"/>
                  </a:lnTo>
                  <a:lnTo>
                    <a:pt x="1427726" y="341769"/>
                  </a:lnTo>
                  <a:lnTo>
                    <a:pt x="1514948" y="341769"/>
                  </a:lnTo>
                  <a:lnTo>
                    <a:pt x="1509720" y="317683"/>
                  </a:lnTo>
                  <a:lnTo>
                    <a:pt x="1502044" y="295265"/>
                  </a:lnTo>
                  <a:lnTo>
                    <a:pt x="1491920" y="274516"/>
                  </a:lnTo>
                  <a:lnTo>
                    <a:pt x="1479347" y="255436"/>
                  </a:lnTo>
                  <a:lnTo>
                    <a:pt x="1477825" y="253656"/>
                  </a:lnTo>
                  <a:close/>
                </a:path>
                <a:path w="2865754" h="650240">
                  <a:moveTo>
                    <a:pt x="1790866" y="178005"/>
                  </a:moveTo>
                  <a:lnTo>
                    <a:pt x="1727012" y="185347"/>
                  </a:lnTo>
                  <a:lnTo>
                    <a:pt x="1670713" y="207375"/>
                  </a:lnTo>
                  <a:lnTo>
                    <a:pt x="1623988" y="242754"/>
                  </a:lnTo>
                  <a:lnTo>
                    <a:pt x="1588831" y="290147"/>
                  </a:lnTo>
                  <a:lnTo>
                    <a:pt x="1567471" y="347109"/>
                  </a:lnTo>
                  <a:lnTo>
                    <a:pt x="1560350" y="412971"/>
                  </a:lnTo>
                  <a:lnTo>
                    <a:pt x="1562186" y="446681"/>
                  </a:lnTo>
                  <a:lnTo>
                    <a:pt x="1576871" y="508093"/>
                  </a:lnTo>
                  <a:lnTo>
                    <a:pt x="1605798" y="561049"/>
                  </a:lnTo>
                  <a:lnTo>
                    <a:pt x="1646296" y="602880"/>
                  </a:lnTo>
                  <a:lnTo>
                    <a:pt x="1697973" y="632696"/>
                  </a:lnTo>
                  <a:lnTo>
                    <a:pt x="1758494" y="647827"/>
                  </a:lnTo>
                  <a:lnTo>
                    <a:pt x="1791756" y="649718"/>
                  </a:lnTo>
                  <a:lnTo>
                    <a:pt x="1827361" y="647437"/>
                  </a:lnTo>
                  <a:lnTo>
                    <a:pt x="1890552" y="629192"/>
                  </a:lnTo>
                  <a:lnTo>
                    <a:pt x="1942895" y="593257"/>
                  </a:lnTo>
                  <a:lnTo>
                    <a:pt x="1956819" y="577626"/>
                  </a:lnTo>
                  <a:lnTo>
                    <a:pt x="1793537" y="577626"/>
                  </a:lnTo>
                  <a:lnTo>
                    <a:pt x="1762387" y="574900"/>
                  </a:lnTo>
                  <a:lnTo>
                    <a:pt x="1710765" y="553094"/>
                  </a:lnTo>
                  <a:lnTo>
                    <a:pt x="1674330" y="510095"/>
                  </a:lnTo>
                  <a:lnTo>
                    <a:pt x="1656084" y="449573"/>
                  </a:lnTo>
                  <a:lnTo>
                    <a:pt x="1655578" y="441452"/>
                  </a:lnTo>
                  <a:lnTo>
                    <a:pt x="1622652" y="441452"/>
                  </a:lnTo>
                  <a:lnTo>
                    <a:pt x="1622652" y="372030"/>
                  </a:lnTo>
                  <a:lnTo>
                    <a:pt x="1657109" y="372030"/>
                  </a:lnTo>
                  <a:lnTo>
                    <a:pt x="1662927" y="344884"/>
                  </a:lnTo>
                  <a:lnTo>
                    <a:pt x="1690294" y="293708"/>
                  </a:lnTo>
                  <a:lnTo>
                    <a:pt x="1734129" y="260999"/>
                  </a:lnTo>
                  <a:lnTo>
                    <a:pt x="1790866" y="250096"/>
                  </a:lnTo>
                  <a:lnTo>
                    <a:pt x="1956650" y="250096"/>
                  </a:lnTo>
                  <a:lnTo>
                    <a:pt x="1947959" y="239639"/>
                  </a:lnTo>
                  <a:lnTo>
                    <a:pt x="1904790" y="206485"/>
                  </a:lnTo>
                  <a:lnTo>
                    <a:pt x="1852281" y="185124"/>
                  </a:lnTo>
                  <a:lnTo>
                    <a:pt x="1822688" y="179784"/>
                  </a:lnTo>
                  <a:lnTo>
                    <a:pt x="1790866" y="178005"/>
                  </a:lnTo>
                  <a:close/>
                </a:path>
                <a:path w="2865754" h="650240">
                  <a:moveTo>
                    <a:pt x="1993792" y="512654"/>
                  </a:moveTo>
                  <a:lnTo>
                    <a:pt x="1906570" y="512654"/>
                  </a:lnTo>
                  <a:lnTo>
                    <a:pt x="1898507" y="527729"/>
                  </a:lnTo>
                  <a:lnTo>
                    <a:pt x="1888549" y="540912"/>
                  </a:lnTo>
                  <a:lnTo>
                    <a:pt x="1847606" y="568614"/>
                  </a:lnTo>
                  <a:lnTo>
                    <a:pt x="1793537" y="577626"/>
                  </a:lnTo>
                  <a:lnTo>
                    <a:pt x="1956819" y="577626"/>
                  </a:lnTo>
                  <a:lnTo>
                    <a:pt x="1963756" y="569838"/>
                  </a:lnTo>
                  <a:lnTo>
                    <a:pt x="1980723" y="542970"/>
                  </a:lnTo>
                  <a:lnTo>
                    <a:pt x="1993792" y="512654"/>
                  </a:lnTo>
                  <a:close/>
                </a:path>
                <a:path w="2865754" h="650240">
                  <a:moveTo>
                    <a:pt x="1657109" y="372030"/>
                  </a:moveTo>
                  <a:lnTo>
                    <a:pt x="1622652" y="372030"/>
                  </a:lnTo>
                  <a:lnTo>
                    <a:pt x="1622652" y="441452"/>
                  </a:lnTo>
                  <a:lnTo>
                    <a:pt x="1655578" y="441452"/>
                  </a:lnTo>
                  <a:lnTo>
                    <a:pt x="1653803" y="412971"/>
                  </a:lnTo>
                  <a:lnTo>
                    <a:pt x="1656084" y="376814"/>
                  </a:lnTo>
                  <a:lnTo>
                    <a:pt x="1657109" y="372030"/>
                  </a:lnTo>
                  <a:close/>
                </a:path>
                <a:path w="2865754" h="650240">
                  <a:moveTo>
                    <a:pt x="1913816" y="372030"/>
                  </a:moveTo>
                  <a:lnTo>
                    <a:pt x="1657109" y="372030"/>
                  </a:lnTo>
                  <a:lnTo>
                    <a:pt x="1656084" y="376814"/>
                  </a:lnTo>
                  <a:lnTo>
                    <a:pt x="1653803" y="412971"/>
                  </a:lnTo>
                  <a:lnTo>
                    <a:pt x="1655578" y="441452"/>
                  </a:lnTo>
                  <a:lnTo>
                    <a:pt x="2003582" y="441452"/>
                  </a:lnTo>
                  <a:lnTo>
                    <a:pt x="2004776" y="434924"/>
                  </a:lnTo>
                  <a:lnTo>
                    <a:pt x="2005363" y="428694"/>
                  </a:lnTo>
                  <a:lnTo>
                    <a:pt x="2005363" y="422761"/>
                  </a:lnTo>
                  <a:lnTo>
                    <a:pt x="2005959" y="416234"/>
                  </a:lnTo>
                  <a:lnTo>
                    <a:pt x="2006253" y="409411"/>
                  </a:lnTo>
                  <a:lnTo>
                    <a:pt x="2006253" y="402291"/>
                  </a:lnTo>
                  <a:lnTo>
                    <a:pt x="2006118" y="399621"/>
                  </a:lnTo>
                  <a:lnTo>
                    <a:pt x="1915470" y="399621"/>
                  </a:lnTo>
                  <a:lnTo>
                    <a:pt x="1913816" y="372030"/>
                  </a:lnTo>
                  <a:close/>
                </a:path>
                <a:path w="2865754" h="650240">
                  <a:moveTo>
                    <a:pt x="1956650" y="250096"/>
                  </a:moveTo>
                  <a:lnTo>
                    <a:pt x="1790866" y="250096"/>
                  </a:lnTo>
                  <a:lnTo>
                    <a:pt x="1818625" y="252488"/>
                  </a:lnTo>
                  <a:lnTo>
                    <a:pt x="1843158" y="259664"/>
                  </a:lnTo>
                  <a:lnTo>
                    <a:pt x="1882539" y="288367"/>
                  </a:lnTo>
                  <a:lnTo>
                    <a:pt x="1907239" y="335316"/>
                  </a:lnTo>
                  <a:lnTo>
                    <a:pt x="1915470" y="399621"/>
                  </a:lnTo>
                  <a:lnTo>
                    <a:pt x="1938611" y="372030"/>
                  </a:lnTo>
                  <a:lnTo>
                    <a:pt x="2004727" y="372030"/>
                  </a:lnTo>
                  <a:lnTo>
                    <a:pt x="2004584" y="369193"/>
                  </a:lnTo>
                  <a:lnTo>
                    <a:pt x="1999577" y="338431"/>
                  </a:lnTo>
                  <a:lnTo>
                    <a:pt x="1991233" y="310006"/>
                  </a:lnTo>
                  <a:lnTo>
                    <a:pt x="1979552" y="283917"/>
                  </a:lnTo>
                  <a:lnTo>
                    <a:pt x="1965202" y="260387"/>
                  </a:lnTo>
                  <a:lnTo>
                    <a:pt x="1956650" y="250096"/>
                  </a:lnTo>
                  <a:close/>
                </a:path>
                <a:path w="2865754" h="650240">
                  <a:moveTo>
                    <a:pt x="2004727" y="372030"/>
                  </a:moveTo>
                  <a:lnTo>
                    <a:pt x="1938611" y="372030"/>
                  </a:lnTo>
                  <a:lnTo>
                    <a:pt x="1915470" y="399621"/>
                  </a:lnTo>
                  <a:lnTo>
                    <a:pt x="2006118" y="399621"/>
                  </a:lnTo>
                  <a:lnTo>
                    <a:pt x="2004727" y="372030"/>
                  </a:lnTo>
                  <a:close/>
                </a:path>
                <a:path w="2865754" h="650240">
                  <a:moveTo>
                    <a:pt x="2140950" y="500194"/>
                  </a:moveTo>
                  <a:lnTo>
                    <a:pt x="2055508" y="500194"/>
                  </a:lnTo>
                  <a:lnTo>
                    <a:pt x="2061902" y="533792"/>
                  </a:lnTo>
                  <a:lnTo>
                    <a:pt x="2091717" y="588973"/>
                  </a:lnTo>
                  <a:lnTo>
                    <a:pt x="2143674" y="627690"/>
                  </a:lnTo>
                  <a:lnTo>
                    <a:pt x="2214431" y="647270"/>
                  </a:lnTo>
                  <a:lnTo>
                    <a:pt x="2256653" y="649718"/>
                  </a:lnTo>
                  <a:lnTo>
                    <a:pt x="2296982" y="647549"/>
                  </a:lnTo>
                  <a:lnTo>
                    <a:pt x="2363287" y="630193"/>
                  </a:lnTo>
                  <a:lnTo>
                    <a:pt x="2410294" y="595983"/>
                  </a:lnTo>
                  <a:lnTo>
                    <a:pt x="2420232" y="581186"/>
                  </a:lnTo>
                  <a:lnTo>
                    <a:pt x="2258433" y="581186"/>
                  </a:lnTo>
                  <a:lnTo>
                    <a:pt x="2233957" y="579907"/>
                  </a:lnTo>
                  <a:lnTo>
                    <a:pt x="2193017" y="569671"/>
                  </a:lnTo>
                  <a:lnTo>
                    <a:pt x="2152963" y="534905"/>
                  </a:lnTo>
                  <a:lnTo>
                    <a:pt x="2145508" y="518662"/>
                  </a:lnTo>
                  <a:lnTo>
                    <a:pt x="2140950" y="500194"/>
                  </a:lnTo>
                  <a:close/>
                </a:path>
                <a:path w="2865754" h="650240">
                  <a:moveTo>
                    <a:pt x="2247753" y="178005"/>
                  </a:moveTo>
                  <a:lnTo>
                    <a:pt x="2176107" y="186905"/>
                  </a:lnTo>
                  <a:lnTo>
                    <a:pt x="2121369" y="213605"/>
                  </a:lnTo>
                  <a:lnTo>
                    <a:pt x="2087326" y="254991"/>
                  </a:lnTo>
                  <a:lnTo>
                    <a:pt x="2075978" y="309728"/>
                  </a:lnTo>
                  <a:lnTo>
                    <a:pt x="2078036" y="333258"/>
                  </a:lnTo>
                  <a:lnTo>
                    <a:pt x="2094500" y="374644"/>
                  </a:lnTo>
                  <a:lnTo>
                    <a:pt x="2127987" y="407964"/>
                  </a:lnTo>
                  <a:lnTo>
                    <a:pt x="2179162" y="432885"/>
                  </a:lnTo>
                  <a:lnTo>
                    <a:pt x="2284244" y="459253"/>
                  </a:lnTo>
                  <a:lnTo>
                    <a:pt x="2302601" y="464481"/>
                  </a:lnTo>
                  <a:lnTo>
                    <a:pt x="2337646" y="484173"/>
                  </a:lnTo>
                  <a:lnTo>
                    <a:pt x="2351886" y="519774"/>
                  </a:lnTo>
                  <a:lnTo>
                    <a:pt x="2350384" y="533625"/>
                  </a:lnTo>
                  <a:lnTo>
                    <a:pt x="2327855" y="565166"/>
                  </a:lnTo>
                  <a:lnTo>
                    <a:pt x="2279794" y="580185"/>
                  </a:lnTo>
                  <a:lnTo>
                    <a:pt x="2258433" y="581186"/>
                  </a:lnTo>
                  <a:lnTo>
                    <a:pt x="2420232" y="581186"/>
                  </a:lnTo>
                  <a:lnTo>
                    <a:pt x="2425313" y="573621"/>
                  </a:lnTo>
                  <a:lnTo>
                    <a:pt x="2434325" y="547921"/>
                  </a:lnTo>
                  <a:lnTo>
                    <a:pt x="2437236" y="519774"/>
                  </a:lnTo>
                  <a:lnTo>
                    <a:pt x="2437310" y="518662"/>
                  </a:lnTo>
                  <a:lnTo>
                    <a:pt x="2435269" y="494464"/>
                  </a:lnTo>
                  <a:lnTo>
                    <a:pt x="2418802" y="451298"/>
                  </a:lnTo>
                  <a:lnTo>
                    <a:pt x="2385927" y="415585"/>
                  </a:lnTo>
                  <a:lnTo>
                    <a:pt x="2336975" y="389330"/>
                  </a:lnTo>
                  <a:lnTo>
                    <a:pt x="2231733" y="361349"/>
                  </a:lnTo>
                  <a:lnTo>
                    <a:pt x="2213930" y="356176"/>
                  </a:lnTo>
                  <a:lnTo>
                    <a:pt x="2176551" y="337319"/>
                  </a:lnTo>
                  <a:lnTo>
                    <a:pt x="2160531" y="301718"/>
                  </a:lnTo>
                  <a:lnTo>
                    <a:pt x="2161866" y="289536"/>
                  </a:lnTo>
                  <a:lnTo>
                    <a:pt x="2194186" y="255047"/>
                  </a:lnTo>
                  <a:lnTo>
                    <a:pt x="2245083" y="246536"/>
                  </a:lnTo>
                  <a:lnTo>
                    <a:pt x="2406328" y="246536"/>
                  </a:lnTo>
                  <a:lnTo>
                    <a:pt x="2396829" y="233186"/>
                  </a:lnTo>
                  <a:lnTo>
                    <a:pt x="2375027" y="213605"/>
                  </a:lnTo>
                  <a:lnTo>
                    <a:pt x="2349049" y="198030"/>
                  </a:lnTo>
                  <a:lnTo>
                    <a:pt x="2319176" y="186905"/>
                  </a:lnTo>
                  <a:lnTo>
                    <a:pt x="2285411" y="180230"/>
                  </a:lnTo>
                  <a:lnTo>
                    <a:pt x="2247753" y="178005"/>
                  </a:lnTo>
                  <a:close/>
                </a:path>
                <a:path w="2865754" h="650240">
                  <a:moveTo>
                    <a:pt x="2406328" y="246536"/>
                  </a:moveTo>
                  <a:lnTo>
                    <a:pt x="2245083" y="246536"/>
                  </a:lnTo>
                  <a:lnTo>
                    <a:pt x="2265717" y="247649"/>
                  </a:lnTo>
                  <a:lnTo>
                    <a:pt x="2284018" y="250986"/>
                  </a:lnTo>
                  <a:lnTo>
                    <a:pt x="2325239" y="273738"/>
                  </a:lnTo>
                  <a:lnTo>
                    <a:pt x="2344766" y="313288"/>
                  </a:lnTo>
                  <a:lnTo>
                    <a:pt x="2430208" y="313288"/>
                  </a:lnTo>
                  <a:lnTo>
                    <a:pt x="2424421" y="283027"/>
                  </a:lnTo>
                  <a:lnTo>
                    <a:pt x="2413294" y="256326"/>
                  </a:lnTo>
                  <a:lnTo>
                    <a:pt x="2406328" y="246536"/>
                  </a:lnTo>
                  <a:close/>
                </a:path>
                <a:path w="2865754" h="650240">
                  <a:moveTo>
                    <a:pt x="2569220" y="500194"/>
                  </a:moveTo>
                  <a:lnTo>
                    <a:pt x="2483777" y="500194"/>
                  </a:lnTo>
                  <a:lnTo>
                    <a:pt x="2490172" y="533792"/>
                  </a:lnTo>
                  <a:lnTo>
                    <a:pt x="2519987" y="588973"/>
                  </a:lnTo>
                  <a:lnTo>
                    <a:pt x="2571943" y="627690"/>
                  </a:lnTo>
                  <a:lnTo>
                    <a:pt x="2642700" y="647270"/>
                  </a:lnTo>
                  <a:lnTo>
                    <a:pt x="2684923" y="649718"/>
                  </a:lnTo>
                  <a:lnTo>
                    <a:pt x="2725251" y="647549"/>
                  </a:lnTo>
                  <a:lnTo>
                    <a:pt x="2791556" y="630193"/>
                  </a:lnTo>
                  <a:lnTo>
                    <a:pt x="2838564" y="595983"/>
                  </a:lnTo>
                  <a:lnTo>
                    <a:pt x="2848502" y="581186"/>
                  </a:lnTo>
                  <a:lnTo>
                    <a:pt x="2686703" y="581186"/>
                  </a:lnTo>
                  <a:lnTo>
                    <a:pt x="2662225" y="579907"/>
                  </a:lnTo>
                  <a:lnTo>
                    <a:pt x="2621283" y="569671"/>
                  </a:lnTo>
                  <a:lnTo>
                    <a:pt x="2581232" y="534905"/>
                  </a:lnTo>
                  <a:lnTo>
                    <a:pt x="2573778" y="518662"/>
                  </a:lnTo>
                  <a:lnTo>
                    <a:pt x="2569220" y="500194"/>
                  </a:lnTo>
                  <a:close/>
                </a:path>
                <a:path w="2865754" h="650240">
                  <a:moveTo>
                    <a:pt x="2676023" y="178005"/>
                  </a:moveTo>
                  <a:lnTo>
                    <a:pt x="2604373" y="186905"/>
                  </a:lnTo>
                  <a:lnTo>
                    <a:pt x="2549639" y="213605"/>
                  </a:lnTo>
                  <a:lnTo>
                    <a:pt x="2515596" y="254991"/>
                  </a:lnTo>
                  <a:lnTo>
                    <a:pt x="2504248" y="309728"/>
                  </a:lnTo>
                  <a:lnTo>
                    <a:pt x="2506306" y="333258"/>
                  </a:lnTo>
                  <a:lnTo>
                    <a:pt x="2522770" y="374644"/>
                  </a:lnTo>
                  <a:lnTo>
                    <a:pt x="2556256" y="407964"/>
                  </a:lnTo>
                  <a:lnTo>
                    <a:pt x="2607432" y="432885"/>
                  </a:lnTo>
                  <a:lnTo>
                    <a:pt x="2712514" y="459253"/>
                  </a:lnTo>
                  <a:lnTo>
                    <a:pt x="2730871" y="464481"/>
                  </a:lnTo>
                  <a:lnTo>
                    <a:pt x="2765915" y="484173"/>
                  </a:lnTo>
                  <a:lnTo>
                    <a:pt x="2780156" y="519774"/>
                  </a:lnTo>
                  <a:lnTo>
                    <a:pt x="2778654" y="533625"/>
                  </a:lnTo>
                  <a:lnTo>
                    <a:pt x="2756125" y="565166"/>
                  </a:lnTo>
                  <a:lnTo>
                    <a:pt x="2708064" y="580185"/>
                  </a:lnTo>
                  <a:lnTo>
                    <a:pt x="2686703" y="581186"/>
                  </a:lnTo>
                  <a:lnTo>
                    <a:pt x="2848502" y="581186"/>
                  </a:lnTo>
                  <a:lnTo>
                    <a:pt x="2853583" y="573621"/>
                  </a:lnTo>
                  <a:lnTo>
                    <a:pt x="2862594" y="547921"/>
                  </a:lnTo>
                  <a:lnTo>
                    <a:pt x="2865506" y="519774"/>
                  </a:lnTo>
                  <a:lnTo>
                    <a:pt x="2865579" y="518662"/>
                  </a:lnTo>
                  <a:lnTo>
                    <a:pt x="2863539" y="494464"/>
                  </a:lnTo>
                  <a:lnTo>
                    <a:pt x="2847072" y="451298"/>
                  </a:lnTo>
                  <a:lnTo>
                    <a:pt x="2814197" y="415585"/>
                  </a:lnTo>
                  <a:lnTo>
                    <a:pt x="2765244" y="389330"/>
                  </a:lnTo>
                  <a:lnTo>
                    <a:pt x="2660002" y="361349"/>
                  </a:lnTo>
                  <a:lnTo>
                    <a:pt x="2642199" y="356176"/>
                  </a:lnTo>
                  <a:lnTo>
                    <a:pt x="2604821" y="337319"/>
                  </a:lnTo>
                  <a:lnTo>
                    <a:pt x="2588800" y="301718"/>
                  </a:lnTo>
                  <a:lnTo>
                    <a:pt x="2590135" y="289536"/>
                  </a:lnTo>
                  <a:lnTo>
                    <a:pt x="2622451" y="255047"/>
                  </a:lnTo>
                  <a:lnTo>
                    <a:pt x="2673353" y="246536"/>
                  </a:lnTo>
                  <a:lnTo>
                    <a:pt x="2834598" y="246536"/>
                  </a:lnTo>
                  <a:lnTo>
                    <a:pt x="2825099" y="233186"/>
                  </a:lnTo>
                  <a:lnTo>
                    <a:pt x="2803296" y="213605"/>
                  </a:lnTo>
                  <a:lnTo>
                    <a:pt x="2777318" y="198030"/>
                  </a:lnTo>
                  <a:lnTo>
                    <a:pt x="2747446" y="186905"/>
                  </a:lnTo>
                  <a:lnTo>
                    <a:pt x="2713680" y="180230"/>
                  </a:lnTo>
                  <a:lnTo>
                    <a:pt x="2676023" y="178005"/>
                  </a:lnTo>
                  <a:close/>
                </a:path>
                <a:path w="2865754" h="650240">
                  <a:moveTo>
                    <a:pt x="2834598" y="246536"/>
                  </a:moveTo>
                  <a:lnTo>
                    <a:pt x="2673353" y="246536"/>
                  </a:lnTo>
                  <a:lnTo>
                    <a:pt x="2693987" y="247649"/>
                  </a:lnTo>
                  <a:lnTo>
                    <a:pt x="2712287" y="250986"/>
                  </a:lnTo>
                  <a:lnTo>
                    <a:pt x="2753509" y="273738"/>
                  </a:lnTo>
                  <a:lnTo>
                    <a:pt x="2773035" y="313288"/>
                  </a:lnTo>
                  <a:lnTo>
                    <a:pt x="2858478" y="313288"/>
                  </a:lnTo>
                  <a:lnTo>
                    <a:pt x="2852690" y="283027"/>
                  </a:lnTo>
                  <a:lnTo>
                    <a:pt x="2841564" y="256326"/>
                  </a:lnTo>
                  <a:lnTo>
                    <a:pt x="2834598" y="2465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9487" y="10811975"/>
              <a:ext cx="5407966" cy="276854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1576601" y="1153891"/>
              <a:ext cx="3474085" cy="871855"/>
            </a:xfrm>
            <a:custGeom>
              <a:avLst/>
              <a:gdLst/>
              <a:ahLst/>
              <a:cxnLst/>
              <a:rect l="l" t="t" r="r" b="b"/>
              <a:pathLst>
                <a:path w="3474085" h="871855">
                  <a:moveTo>
                    <a:pt x="267635" y="0"/>
                  </a:moveTo>
                  <a:lnTo>
                    <a:pt x="0" y="0"/>
                  </a:lnTo>
                  <a:lnTo>
                    <a:pt x="0" y="678513"/>
                  </a:lnTo>
                  <a:lnTo>
                    <a:pt x="99892" y="678513"/>
                  </a:lnTo>
                  <a:lnTo>
                    <a:pt x="99892" y="386375"/>
                  </a:lnTo>
                  <a:lnTo>
                    <a:pt x="75390" y="386375"/>
                  </a:lnTo>
                  <a:lnTo>
                    <a:pt x="75390" y="351048"/>
                  </a:lnTo>
                  <a:lnTo>
                    <a:pt x="61254" y="336429"/>
                  </a:lnTo>
                  <a:lnTo>
                    <a:pt x="75390" y="336429"/>
                  </a:lnTo>
                  <a:lnTo>
                    <a:pt x="75390" y="305331"/>
                  </a:lnTo>
                  <a:lnTo>
                    <a:pt x="99892" y="305331"/>
                  </a:lnTo>
                  <a:lnTo>
                    <a:pt x="99892" y="81987"/>
                  </a:lnTo>
                  <a:lnTo>
                    <a:pt x="465877" y="81987"/>
                  </a:lnTo>
                  <a:lnTo>
                    <a:pt x="438913" y="53008"/>
                  </a:lnTo>
                  <a:lnTo>
                    <a:pt x="392972" y="24501"/>
                  </a:lnTo>
                  <a:lnTo>
                    <a:pt x="335722" y="6125"/>
                  </a:lnTo>
                  <a:lnTo>
                    <a:pt x="303033" y="1531"/>
                  </a:lnTo>
                  <a:lnTo>
                    <a:pt x="267635" y="0"/>
                  </a:lnTo>
                  <a:close/>
                </a:path>
                <a:path w="3474085" h="871855">
                  <a:moveTo>
                    <a:pt x="465877" y="81987"/>
                  </a:moveTo>
                  <a:lnTo>
                    <a:pt x="264808" y="81987"/>
                  </a:lnTo>
                  <a:lnTo>
                    <a:pt x="297085" y="83812"/>
                  </a:lnTo>
                  <a:lnTo>
                    <a:pt x="325120" y="89290"/>
                  </a:lnTo>
                  <a:lnTo>
                    <a:pt x="368470" y="111200"/>
                  </a:lnTo>
                  <a:lnTo>
                    <a:pt x="394621" y="146304"/>
                  </a:lnTo>
                  <a:lnTo>
                    <a:pt x="403338" y="193187"/>
                  </a:lnTo>
                  <a:lnTo>
                    <a:pt x="401100" y="218160"/>
                  </a:lnTo>
                  <a:lnTo>
                    <a:pt x="383195" y="259625"/>
                  </a:lnTo>
                  <a:lnTo>
                    <a:pt x="348032" y="288898"/>
                  </a:lnTo>
                  <a:lnTo>
                    <a:pt x="296672" y="303505"/>
                  </a:lnTo>
                  <a:lnTo>
                    <a:pt x="264808" y="305331"/>
                  </a:lnTo>
                  <a:lnTo>
                    <a:pt x="99892" y="305331"/>
                  </a:lnTo>
                  <a:lnTo>
                    <a:pt x="99892" y="376388"/>
                  </a:lnTo>
                  <a:lnTo>
                    <a:pt x="392029" y="678513"/>
                  </a:lnTo>
                  <a:lnTo>
                    <a:pt x="535271" y="678513"/>
                  </a:lnTo>
                  <a:lnTo>
                    <a:pt x="182821" y="336429"/>
                  </a:lnTo>
                  <a:lnTo>
                    <a:pt x="433779" y="336429"/>
                  </a:lnTo>
                  <a:lnTo>
                    <a:pt x="473074" y="294022"/>
                  </a:lnTo>
                  <a:lnTo>
                    <a:pt x="494278" y="246903"/>
                  </a:lnTo>
                  <a:lnTo>
                    <a:pt x="501345" y="192245"/>
                  </a:lnTo>
                  <a:lnTo>
                    <a:pt x="499579" y="164032"/>
                  </a:lnTo>
                  <a:lnTo>
                    <a:pt x="494278" y="137823"/>
                  </a:lnTo>
                  <a:lnTo>
                    <a:pt x="485443" y="113615"/>
                  </a:lnTo>
                  <a:lnTo>
                    <a:pt x="473074" y="91410"/>
                  </a:lnTo>
                  <a:lnTo>
                    <a:pt x="465877" y="81987"/>
                  </a:lnTo>
                  <a:close/>
                </a:path>
                <a:path w="3474085" h="871855">
                  <a:moveTo>
                    <a:pt x="75390" y="351048"/>
                  </a:moveTo>
                  <a:lnTo>
                    <a:pt x="75390" y="386375"/>
                  </a:lnTo>
                  <a:lnTo>
                    <a:pt x="99892" y="386375"/>
                  </a:lnTo>
                  <a:lnTo>
                    <a:pt x="99892" y="376388"/>
                  </a:lnTo>
                  <a:lnTo>
                    <a:pt x="75390" y="351048"/>
                  </a:lnTo>
                  <a:close/>
                </a:path>
                <a:path w="3474085" h="871855">
                  <a:moveTo>
                    <a:pt x="99892" y="376388"/>
                  </a:moveTo>
                  <a:lnTo>
                    <a:pt x="99892" y="386375"/>
                  </a:lnTo>
                  <a:lnTo>
                    <a:pt x="109549" y="386375"/>
                  </a:lnTo>
                  <a:lnTo>
                    <a:pt x="99892" y="376388"/>
                  </a:lnTo>
                  <a:close/>
                </a:path>
                <a:path w="3474085" h="871855">
                  <a:moveTo>
                    <a:pt x="433779" y="336429"/>
                  </a:moveTo>
                  <a:lnTo>
                    <a:pt x="182821" y="336429"/>
                  </a:lnTo>
                  <a:lnTo>
                    <a:pt x="234281" y="386375"/>
                  </a:lnTo>
                  <a:lnTo>
                    <a:pt x="267635" y="386375"/>
                  </a:lnTo>
                  <a:lnTo>
                    <a:pt x="303033" y="384844"/>
                  </a:lnTo>
                  <a:lnTo>
                    <a:pt x="365702" y="372593"/>
                  </a:lnTo>
                  <a:lnTo>
                    <a:pt x="417415" y="348444"/>
                  </a:lnTo>
                  <a:lnTo>
                    <a:pt x="433779" y="336429"/>
                  </a:lnTo>
                  <a:close/>
                </a:path>
                <a:path w="3474085" h="871855">
                  <a:moveTo>
                    <a:pt x="99892" y="305331"/>
                  </a:moveTo>
                  <a:lnTo>
                    <a:pt x="75390" y="305331"/>
                  </a:lnTo>
                  <a:lnTo>
                    <a:pt x="75390" y="351048"/>
                  </a:lnTo>
                  <a:lnTo>
                    <a:pt x="99892" y="376388"/>
                  </a:lnTo>
                  <a:lnTo>
                    <a:pt x="99892" y="305331"/>
                  </a:lnTo>
                  <a:close/>
                </a:path>
                <a:path w="3474085" h="871855">
                  <a:moveTo>
                    <a:pt x="75390" y="336429"/>
                  </a:moveTo>
                  <a:lnTo>
                    <a:pt x="61254" y="336429"/>
                  </a:lnTo>
                  <a:lnTo>
                    <a:pt x="75390" y="351048"/>
                  </a:lnTo>
                  <a:lnTo>
                    <a:pt x="75390" y="336429"/>
                  </a:lnTo>
                  <a:close/>
                </a:path>
                <a:path w="3474085" h="871855">
                  <a:moveTo>
                    <a:pt x="789604" y="188475"/>
                  </a:moveTo>
                  <a:lnTo>
                    <a:pt x="721988" y="196250"/>
                  </a:lnTo>
                  <a:lnTo>
                    <a:pt x="662382" y="219574"/>
                  </a:lnTo>
                  <a:lnTo>
                    <a:pt x="612908" y="257034"/>
                  </a:lnTo>
                  <a:lnTo>
                    <a:pt x="575684" y="307215"/>
                  </a:lnTo>
                  <a:lnTo>
                    <a:pt x="553066" y="367528"/>
                  </a:lnTo>
                  <a:lnTo>
                    <a:pt x="545527" y="437264"/>
                  </a:lnTo>
                  <a:lnTo>
                    <a:pt x="547471" y="472956"/>
                  </a:lnTo>
                  <a:lnTo>
                    <a:pt x="563020" y="537981"/>
                  </a:lnTo>
                  <a:lnTo>
                    <a:pt x="593647" y="594052"/>
                  </a:lnTo>
                  <a:lnTo>
                    <a:pt x="636525" y="638344"/>
                  </a:lnTo>
                  <a:lnTo>
                    <a:pt x="691243" y="669914"/>
                  </a:lnTo>
                  <a:lnTo>
                    <a:pt x="755324" y="685934"/>
                  </a:lnTo>
                  <a:lnTo>
                    <a:pt x="790546" y="687937"/>
                  </a:lnTo>
                  <a:lnTo>
                    <a:pt x="828241" y="685522"/>
                  </a:lnTo>
                  <a:lnTo>
                    <a:pt x="895150" y="666203"/>
                  </a:lnTo>
                  <a:lnTo>
                    <a:pt x="950573" y="628154"/>
                  </a:lnTo>
                  <a:lnTo>
                    <a:pt x="965314" y="611604"/>
                  </a:lnTo>
                  <a:lnTo>
                    <a:pt x="792431" y="611604"/>
                  </a:lnTo>
                  <a:lnTo>
                    <a:pt x="759448" y="608718"/>
                  </a:lnTo>
                  <a:lnTo>
                    <a:pt x="704789" y="585630"/>
                  </a:lnTo>
                  <a:lnTo>
                    <a:pt x="666210" y="540101"/>
                  </a:lnTo>
                  <a:lnTo>
                    <a:pt x="646892" y="476019"/>
                  </a:lnTo>
                  <a:lnTo>
                    <a:pt x="646356" y="467420"/>
                  </a:lnTo>
                  <a:lnTo>
                    <a:pt x="611494" y="467420"/>
                  </a:lnTo>
                  <a:lnTo>
                    <a:pt x="611494" y="393914"/>
                  </a:lnTo>
                  <a:lnTo>
                    <a:pt x="647977" y="393914"/>
                  </a:lnTo>
                  <a:lnTo>
                    <a:pt x="654136" y="365172"/>
                  </a:lnTo>
                  <a:lnTo>
                    <a:pt x="683114" y="310985"/>
                  </a:lnTo>
                  <a:lnTo>
                    <a:pt x="729527" y="276352"/>
                  </a:lnTo>
                  <a:lnTo>
                    <a:pt x="789604" y="264808"/>
                  </a:lnTo>
                  <a:lnTo>
                    <a:pt x="965135" y="264808"/>
                  </a:lnTo>
                  <a:lnTo>
                    <a:pt x="955933" y="253735"/>
                  </a:lnTo>
                  <a:lnTo>
                    <a:pt x="910228" y="218632"/>
                  </a:lnTo>
                  <a:lnTo>
                    <a:pt x="854628" y="196014"/>
                  </a:lnTo>
                  <a:lnTo>
                    <a:pt x="823293" y="190360"/>
                  </a:lnTo>
                  <a:lnTo>
                    <a:pt x="789604" y="188475"/>
                  </a:lnTo>
                  <a:close/>
                </a:path>
                <a:path w="3474085" h="871855">
                  <a:moveTo>
                    <a:pt x="1004461" y="542810"/>
                  </a:moveTo>
                  <a:lnTo>
                    <a:pt x="912113" y="542810"/>
                  </a:lnTo>
                  <a:lnTo>
                    <a:pt x="903573" y="558772"/>
                  </a:lnTo>
                  <a:lnTo>
                    <a:pt x="893030" y="572731"/>
                  </a:lnTo>
                  <a:lnTo>
                    <a:pt x="849680" y="602062"/>
                  </a:lnTo>
                  <a:lnTo>
                    <a:pt x="792431" y="611604"/>
                  </a:lnTo>
                  <a:lnTo>
                    <a:pt x="965314" y="611604"/>
                  </a:lnTo>
                  <a:lnTo>
                    <a:pt x="972658" y="603358"/>
                  </a:lnTo>
                  <a:lnTo>
                    <a:pt x="990621" y="574910"/>
                  </a:lnTo>
                  <a:lnTo>
                    <a:pt x="1004461" y="542810"/>
                  </a:lnTo>
                  <a:close/>
                </a:path>
                <a:path w="3474085" h="871855">
                  <a:moveTo>
                    <a:pt x="647977" y="393914"/>
                  </a:moveTo>
                  <a:lnTo>
                    <a:pt x="611494" y="393914"/>
                  </a:lnTo>
                  <a:lnTo>
                    <a:pt x="611494" y="467420"/>
                  </a:lnTo>
                  <a:lnTo>
                    <a:pt x="646356" y="467420"/>
                  </a:lnTo>
                  <a:lnTo>
                    <a:pt x="644477" y="437264"/>
                  </a:lnTo>
                  <a:lnTo>
                    <a:pt x="646892" y="398979"/>
                  </a:lnTo>
                  <a:lnTo>
                    <a:pt x="647977" y="393914"/>
                  </a:lnTo>
                  <a:close/>
                </a:path>
                <a:path w="3474085" h="871855">
                  <a:moveTo>
                    <a:pt x="919785" y="393914"/>
                  </a:moveTo>
                  <a:lnTo>
                    <a:pt x="647977" y="393914"/>
                  </a:lnTo>
                  <a:lnTo>
                    <a:pt x="646892" y="398979"/>
                  </a:lnTo>
                  <a:lnTo>
                    <a:pt x="644477" y="437264"/>
                  </a:lnTo>
                  <a:lnTo>
                    <a:pt x="646356" y="467420"/>
                  </a:lnTo>
                  <a:lnTo>
                    <a:pt x="1014827" y="467420"/>
                  </a:lnTo>
                  <a:lnTo>
                    <a:pt x="1016084" y="460509"/>
                  </a:lnTo>
                  <a:lnTo>
                    <a:pt x="1016712" y="453912"/>
                  </a:lnTo>
                  <a:lnTo>
                    <a:pt x="1016712" y="447630"/>
                  </a:lnTo>
                  <a:lnTo>
                    <a:pt x="1017340" y="440719"/>
                  </a:lnTo>
                  <a:lnTo>
                    <a:pt x="1017654" y="433494"/>
                  </a:lnTo>
                  <a:lnTo>
                    <a:pt x="1017654" y="425955"/>
                  </a:lnTo>
                  <a:lnTo>
                    <a:pt x="1017512" y="423128"/>
                  </a:lnTo>
                  <a:lnTo>
                    <a:pt x="921537" y="423128"/>
                  </a:lnTo>
                  <a:lnTo>
                    <a:pt x="919785" y="393914"/>
                  </a:lnTo>
                  <a:close/>
                </a:path>
                <a:path w="3474085" h="871855">
                  <a:moveTo>
                    <a:pt x="965135" y="264808"/>
                  </a:moveTo>
                  <a:lnTo>
                    <a:pt x="789604" y="264808"/>
                  </a:lnTo>
                  <a:lnTo>
                    <a:pt x="818994" y="267341"/>
                  </a:lnTo>
                  <a:lnTo>
                    <a:pt x="844968" y="274939"/>
                  </a:lnTo>
                  <a:lnTo>
                    <a:pt x="886669" y="305331"/>
                  </a:lnTo>
                  <a:lnTo>
                    <a:pt x="912820" y="355041"/>
                  </a:lnTo>
                  <a:lnTo>
                    <a:pt x="921537" y="423128"/>
                  </a:lnTo>
                  <a:lnTo>
                    <a:pt x="946039" y="393914"/>
                  </a:lnTo>
                  <a:lnTo>
                    <a:pt x="1016039" y="393914"/>
                  </a:lnTo>
                  <a:lnTo>
                    <a:pt x="1015887" y="390910"/>
                  </a:lnTo>
                  <a:lnTo>
                    <a:pt x="1010587" y="358339"/>
                  </a:lnTo>
                  <a:lnTo>
                    <a:pt x="1001752" y="328242"/>
                  </a:lnTo>
                  <a:lnTo>
                    <a:pt x="989383" y="300619"/>
                  </a:lnTo>
                  <a:lnTo>
                    <a:pt x="974190" y="275704"/>
                  </a:lnTo>
                  <a:lnTo>
                    <a:pt x="965135" y="264808"/>
                  </a:lnTo>
                  <a:close/>
                </a:path>
                <a:path w="3474085" h="871855">
                  <a:moveTo>
                    <a:pt x="1016039" y="393914"/>
                  </a:moveTo>
                  <a:lnTo>
                    <a:pt x="946039" y="393914"/>
                  </a:lnTo>
                  <a:lnTo>
                    <a:pt x="921537" y="423128"/>
                  </a:lnTo>
                  <a:lnTo>
                    <a:pt x="1017512" y="423128"/>
                  </a:lnTo>
                  <a:lnTo>
                    <a:pt x="1016039" y="393914"/>
                  </a:lnTo>
                  <a:close/>
                </a:path>
                <a:path w="3474085" h="871855">
                  <a:moveTo>
                    <a:pt x="1550403" y="568254"/>
                  </a:moveTo>
                  <a:lnTo>
                    <a:pt x="1453337" y="568254"/>
                  </a:lnTo>
                  <a:lnTo>
                    <a:pt x="1466531" y="571082"/>
                  </a:lnTo>
                  <a:lnTo>
                    <a:pt x="1456989" y="596585"/>
                  </a:lnTo>
                  <a:lnTo>
                    <a:pt x="1453337" y="602729"/>
                  </a:lnTo>
                  <a:lnTo>
                    <a:pt x="1453337" y="871701"/>
                  </a:lnTo>
                  <a:lnTo>
                    <a:pt x="1550403" y="871701"/>
                  </a:lnTo>
                  <a:lnTo>
                    <a:pt x="1550403" y="568254"/>
                  </a:lnTo>
                  <a:close/>
                </a:path>
                <a:path w="3474085" h="871855">
                  <a:moveTo>
                    <a:pt x="1294075" y="189418"/>
                  </a:moveTo>
                  <a:lnTo>
                    <a:pt x="1232349" y="197192"/>
                  </a:lnTo>
                  <a:lnTo>
                    <a:pt x="1179105" y="220516"/>
                  </a:lnTo>
                  <a:lnTo>
                    <a:pt x="1135520" y="257976"/>
                  </a:lnTo>
                  <a:lnTo>
                    <a:pt x="1102772" y="308158"/>
                  </a:lnTo>
                  <a:lnTo>
                    <a:pt x="1082275" y="369412"/>
                  </a:lnTo>
                  <a:lnTo>
                    <a:pt x="1075443" y="440091"/>
                  </a:lnTo>
                  <a:lnTo>
                    <a:pt x="1077092" y="476196"/>
                  </a:lnTo>
                  <a:lnTo>
                    <a:pt x="1090286" y="541691"/>
                  </a:lnTo>
                  <a:lnTo>
                    <a:pt x="1116790" y="597350"/>
                  </a:lnTo>
                  <a:lnTo>
                    <a:pt x="1154485" y="640700"/>
                  </a:lnTo>
                  <a:lnTo>
                    <a:pt x="1202723" y="670974"/>
                  </a:lnTo>
                  <a:lnTo>
                    <a:pt x="1259737" y="686052"/>
                  </a:lnTo>
                  <a:lnTo>
                    <a:pt x="1291248" y="687937"/>
                  </a:lnTo>
                  <a:lnTo>
                    <a:pt x="1323053" y="685993"/>
                  </a:lnTo>
                  <a:lnTo>
                    <a:pt x="1379596" y="670444"/>
                  </a:lnTo>
                  <a:lnTo>
                    <a:pt x="1425891" y="639463"/>
                  </a:lnTo>
                  <a:lnTo>
                    <a:pt x="1451423" y="605950"/>
                  </a:lnTo>
                  <a:lnTo>
                    <a:pt x="1315750" y="605950"/>
                  </a:lnTo>
                  <a:lnTo>
                    <a:pt x="1284946" y="603240"/>
                  </a:lnTo>
                  <a:lnTo>
                    <a:pt x="1233586" y="581566"/>
                  </a:lnTo>
                  <a:lnTo>
                    <a:pt x="1196951" y="538334"/>
                  </a:lnTo>
                  <a:lnTo>
                    <a:pt x="1178575" y="477079"/>
                  </a:lnTo>
                  <a:lnTo>
                    <a:pt x="1176278" y="440091"/>
                  </a:lnTo>
                  <a:lnTo>
                    <a:pt x="1178575" y="402278"/>
                  </a:lnTo>
                  <a:lnTo>
                    <a:pt x="1196951" y="340081"/>
                  </a:lnTo>
                  <a:lnTo>
                    <a:pt x="1233174" y="295907"/>
                  </a:lnTo>
                  <a:lnTo>
                    <a:pt x="1284062" y="273290"/>
                  </a:lnTo>
                  <a:lnTo>
                    <a:pt x="1314808" y="270462"/>
                  </a:lnTo>
                  <a:lnTo>
                    <a:pt x="1449630" y="270462"/>
                  </a:lnTo>
                  <a:lnTo>
                    <a:pt x="1444620" y="261039"/>
                  </a:lnTo>
                  <a:lnTo>
                    <a:pt x="1407161" y="222401"/>
                  </a:lnTo>
                  <a:lnTo>
                    <a:pt x="1356744" y="197664"/>
                  </a:lnTo>
                  <a:lnTo>
                    <a:pt x="1326941" y="191479"/>
                  </a:lnTo>
                  <a:lnTo>
                    <a:pt x="1294075" y="189418"/>
                  </a:lnTo>
                  <a:close/>
                </a:path>
                <a:path w="3474085" h="871855">
                  <a:moveTo>
                    <a:pt x="1449630" y="270462"/>
                  </a:moveTo>
                  <a:lnTo>
                    <a:pt x="1314808" y="270462"/>
                  </a:lnTo>
                  <a:lnTo>
                    <a:pt x="1346024" y="273290"/>
                  </a:lnTo>
                  <a:lnTo>
                    <a:pt x="1373706" y="281771"/>
                  </a:lnTo>
                  <a:lnTo>
                    <a:pt x="1418469" y="315697"/>
                  </a:lnTo>
                  <a:lnTo>
                    <a:pt x="1446741" y="368234"/>
                  </a:lnTo>
                  <a:lnTo>
                    <a:pt x="1456165" y="437264"/>
                  </a:lnTo>
                  <a:lnTo>
                    <a:pt x="1453809" y="474723"/>
                  </a:lnTo>
                  <a:lnTo>
                    <a:pt x="1434961" y="536920"/>
                  </a:lnTo>
                  <a:lnTo>
                    <a:pt x="1398267" y="581035"/>
                  </a:lnTo>
                  <a:lnTo>
                    <a:pt x="1346907" y="603181"/>
                  </a:lnTo>
                  <a:lnTo>
                    <a:pt x="1315750" y="605950"/>
                  </a:lnTo>
                  <a:lnTo>
                    <a:pt x="1451423" y="605950"/>
                  </a:lnTo>
                  <a:lnTo>
                    <a:pt x="1453337" y="602729"/>
                  </a:lnTo>
                  <a:lnTo>
                    <a:pt x="1453337" y="568254"/>
                  </a:lnTo>
                  <a:lnTo>
                    <a:pt x="1550403" y="568254"/>
                  </a:lnTo>
                  <a:lnTo>
                    <a:pt x="1550403" y="314754"/>
                  </a:lnTo>
                  <a:lnTo>
                    <a:pt x="1457107" y="314754"/>
                  </a:lnTo>
                  <a:lnTo>
                    <a:pt x="1457107" y="284529"/>
                  </a:lnTo>
                  <a:lnTo>
                    <a:pt x="1449630" y="270462"/>
                  </a:lnTo>
                  <a:close/>
                </a:path>
                <a:path w="3474085" h="871855">
                  <a:moveTo>
                    <a:pt x="1453337" y="568254"/>
                  </a:moveTo>
                  <a:lnTo>
                    <a:pt x="1453337" y="602729"/>
                  </a:lnTo>
                  <a:lnTo>
                    <a:pt x="1456989" y="596585"/>
                  </a:lnTo>
                  <a:lnTo>
                    <a:pt x="1466531" y="571082"/>
                  </a:lnTo>
                  <a:lnTo>
                    <a:pt x="1453337" y="568254"/>
                  </a:lnTo>
                  <a:close/>
                </a:path>
                <a:path w="3474085" h="871855">
                  <a:moveTo>
                    <a:pt x="1457107" y="284529"/>
                  </a:moveTo>
                  <a:lnTo>
                    <a:pt x="1457107" y="314754"/>
                  </a:lnTo>
                  <a:lnTo>
                    <a:pt x="1466531" y="312870"/>
                  </a:lnTo>
                  <a:lnTo>
                    <a:pt x="1457519" y="285305"/>
                  </a:lnTo>
                  <a:lnTo>
                    <a:pt x="1457107" y="284529"/>
                  </a:lnTo>
                  <a:close/>
                </a:path>
                <a:path w="3474085" h="871855">
                  <a:moveTo>
                    <a:pt x="1550403" y="197899"/>
                  </a:moveTo>
                  <a:lnTo>
                    <a:pt x="1457107" y="197899"/>
                  </a:lnTo>
                  <a:lnTo>
                    <a:pt x="1457107" y="284529"/>
                  </a:lnTo>
                  <a:lnTo>
                    <a:pt x="1457519" y="285305"/>
                  </a:lnTo>
                  <a:lnTo>
                    <a:pt x="1466531" y="312870"/>
                  </a:lnTo>
                  <a:lnTo>
                    <a:pt x="1457107" y="314754"/>
                  </a:lnTo>
                  <a:lnTo>
                    <a:pt x="1550403" y="314754"/>
                  </a:lnTo>
                  <a:lnTo>
                    <a:pt x="1550403" y="197899"/>
                  </a:lnTo>
                  <a:close/>
                </a:path>
                <a:path w="3474085" h="871855">
                  <a:moveTo>
                    <a:pt x="1770239" y="197899"/>
                  </a:moveTo>
                  <a:lnTo>
                    <a:pt x="1672231" y="197899"/>
                  </a:lnTo>
                  <a:lnTo>
                    <a:pt x="1672274" y="530383"/>
                  </a:lnTo>
                  <a:lnTo>
                    <a:pt x="1677179" y="573202"/>
                  </a:lnTo>
                  <a:lnTo>
                    <a:pt x="1692021" y="611604"/>
                  </a:lnTo>
                  <a:lnTo>
                    <a:pt x="1716759" y="643645"/>
                  </a:lnTo>
                  <a:lnTo>
                    <a:pt x="1749506" y="668147"/>
                  </a:lnTo>
                  <a:lnTo>
                    <a:pt x="1789086" y="682989"/>
                  </a:lnTo>
                  <a:lnTo>
                    <a:pt x="1834321" y="687937"/>
                  </a:lnTo>
                  <a:lnTo>
                    <a:pt x="1864536" y="685993"/>
                  </a:lnTo>
                  <a:lnTo>
                    <a:pt x="1919665" y="670444"/>
                  </a:lnTo>
                  <a:lnTo>
                    <a:pt x="1967491" y="639522"/>
                  </a:lnTo>
                  <a:lnTo>
                    <a:pt x="1997273" y="605950"/>
                  </a:lnTo>
                  <a:lnTo>
                    <a:pt x="1864477" y="605950"/>
                  </a:lnTo>
                  <a:lnTo>
                    <a:pt x="1843155" y="604418"/>
                  </a:lnTo>
                  <a:lnTo>
                    <a:pt x="1794741" y="581448"/>
                  </a:lnTo>
                  <a:lnTo>
                    <a:pt x="1771770" y="530383"/>
                  </a:lnTo>
                  <a:lnTo>
                    <a:pt x="1770239" y="507000"/>
                  </a:lnTo>
                  <a:lnTo>
                    <a:pt x="1770239" y="197899"/>
                  </a:lnTo>
                  <a:close/>
                </a:path>
                <a:path w="3474085" h="871855">
                  <a:moveTo>
                    <a:pt x="2101956" y="197899"/>
                  </a:moveTo>
                  <a:lnTo>
                    <a:pt x="2004891" y="197899"/>
                  </a:lnTo>
                  <a:lnTo>
                    <a:pt x="2004891" y="457054"/>
                  </a:lnTo>
                  <a:lnTo>
                    <a:pt x="2017142" y="572024"/>
                  </a:lnTo>
                  <a:lnTo>
                    <a:pt x="2008661" y="587941"/>
                  </a:lnTo>
                  <a:lnTo>
                    <a:pt x="2008661" y="678513"/>
                  </a:lnTo>
                  <a:lnTo>
                    <a:pt x="2101956" y="678513"/>
                  </a:lnTo>
                  <a:lnTo>
                    <a:pt x="2101956" y="197899"/>
                  </a:lnTo>
                  <a:close/>
                </a:path>
                <a:path w="3474085" h="871855">
                  <a:moveTo>
                    <a:pt x="2004891" y="457054"/>
                  </a:moveTo>
                  <a:lnTo>
                    <a:pt x="2000179" y="498754"/>
                  </a:lnTo>
                  <a:lnTo>
                    <a:pt x="1986044" y="535271"/>
                  </a:lnTo>
                  <a:lnTo>
                    <a:pt x="1951235" y="576795"/>
                  </a:lnTo>
                  <a:lnTo>
                    <a:pt x="1902643" y="601238"/>
                  </a:lnTo>
                  <a:lnTo>
                    <a:pt x="1864477" y="605950"/>
                  </a:lnTo>
                  <a:lnTo>
                    <a:pt x="1997273" y="605950"/>
                  </a:lnTo>
                  <a:lnTo>
                    <a:pt x="2003772" y="597115"/>
                  </a:lnTo>
                  <a:lnTo>
                    <a:pt x="2008661" y="587941"/>
                  </a:lnTo>
                  <a:lnTo>
                    <a:pt x="2008661" y="565427"/>
                  </a:lnTo>
                  <a:lnTo>
                    <a:pt x="2004891" y="565427"/>
                  </a:lnTo>
                  <a:lnTo>
                    <a:pt x="2004891" y="457054"/>
                  </a:lnTo>
                  <a:close/>
                </a:path>
                <a:path w="3474085" h="871855">
                  <a:moveTo>
                    <a:pt x="2004891" y="457054"/>
                  </a:moveTo>
                  <a:lnTo>
                    <a:pt x="2004891" y="565427"/>
                  </a:lnTo>
                  <a:lnTo>
                    <a:pt x="2008661" y="565427"/>
                  </a:lnTo>
                  <a:lnTo>
                    <a:pt x="2008661" y="587941"/>
                  </a:lnTo>
                  <a:lnTo>
                    <a:pt x="2017142" y="572024"/>
                  </a:lnTo>
                  <a:lnTo>
                    <a:pt x="2004891" y="457054"/>
                  </a:lnTo>
                  <a:close/>
                </a:path>
                <a:path w="3474085" h="871855">
                  <a:moveTo>
                    <a:pt x="2433433" y="188475"/>
                  </a:moveTo>
                  <a:lnTo>
                    <a:pt x="2365818" y="196250"/>
                  </a:lnTo>
                  <a:lnTo>
                    <a:pt x="2306212" y="219574"/>
                  </a:lnTo>
                  <a:lnTo>
                    <a:pt x="2256737" y="257034"/>
                  </a:lnTo>
                  <a:lnTo>
                    <a:pt x="2219513" y="307215"/>
                  </a:lnTo>
                  <a:lnTo>
                    <a:pt x="2196896" y="367528"/>
                  </a:lnTo>
                  <a:lnTo>
                    <a:pt x="2189357" y="437264"/>
                  </a:lnTo>
                  <a:lnTo>
                    <a:pt x="2191301" y="472956"/>
                  </a:lnTo>
                  <a:lnTo>
                    <a:pt x="2206850" y="537981"/>
                  </a:lnTo>
                  <a:lnTo>
                    <a:pt x="2237477" y="594052"/>
                  </a:lnTo>
                  <a:lnTo>
                    <a:pt x="2280355" y="638344"/>
                  </a:lnTo>
                  <a:lnTo>
                    <a:pt x="2335072" y="669914"/>
                  </a:lnTo>
                  <a:lnTo>
                    <a:pt x="2399154" y="685934"/>
                  </a:lnTo>
                  <a:lnTo>
                    <a:pt x="2434376" y="687937"/>
                  </a:lnTo>
                  <a:lnTo>
                    <a:pt x="2472071" y="685522"/>
                  </a:lnTo>
                  <a:lnTo>
                    <a:pt x="2538980" y="666203"/>
                  </a:lnTo>
                  <a:lnTo>
                    <a:pt x="2594403" y="628154"/>
                  </a:lnTo>
                  <a:lnTo>
                    <a:pt x="2609146" y="611604"/>
                  </a:lnTo>
                  <a:lnTo>
                    <a:pt x="2436260" y="611604"/>
                  </a:lnTo>
                  <a:lnTo>
                    <a:pt x="2403277" y="608718"/>
                  </a:lnTo>
                  <a:lnTo>
                    <a:pt x="2348619" y="585630"/>
                  </a:lnTo>
                  <a:lnTo>
                    <a:pt x="2310040" y="540101"/>
                  </a:lnTo>
                  <a:lnTo>
                    <a:pt x="2290722" y="476019"/>
                  </a:lnTo>
                  <a:lnTo>
                    <a:pt x="2290186" y="467420"/>
                  </a:lnTo>
                  <a:lnTo>
                    <a:pt x="2255323" y="467420"/>
                  </a:lnTo>
                  <a:lnTo>
                    <a:pt x="2255323" y="393914"/>
                  </a:lnTo>
                  <a:lnTo>
                    <a:pt x="2291807" y="393914"/>
                  </a:lnTo>
                  <a:lnTo>
                    <a:pt x="2297966" y="365172"/>
                  </a:lnTo>
                  <a:lnTo>
                    <a:pt x="2326944" y="310985"/>
                  </a:lnTo>
                  <a:lnTo>
                    <a:pt x="2373357" y="276352"/>
                  </a:lnTo>
                  <a:lnTo>
                    <a:pt x="2433433" y="264808"/>
                  </a:lnTo>
                  <a:lnTo>
                    <a:pt x="2608966" y="264808"/>
                  </a:lnTo>
                  <a:lnTo>
                    <a:pt x="2599763" y="253735"/>
                  </a:lnTo>
                  <a:lnTo>
                    <a:pt x="2554058" y="218632"/>
                  </a:lnTo>
                  <a:lnTo>
                    <a:pt x="2498457" y="196014"/>
                  </a:lnTo>
                  <a:lnTo>
                    <a:pt x="2467123" y="190360"/>
                  </a:lnTo>
                  <a:lnTo>
                    <a:pt x="2433433" y="188475"/>
                  </a:lnTo>
                  <a:close/>
                </a:path>
                <a:path w="3474085" h="871855">
                  <a:moveTo>
                    <a:pt x="2648296" y="542810"/>
                  </a:moveTo>
                  <a:lnTo>
                    <a:pt x="2555943" y="542810"/>
                  </a:lnTo>
                  <a:lnTo>
                    <a:pt x="2547402" y="558772"/>
                  </a:lnTo>
                  <a:lnTo>
                    <a:pt x="2536859" y="572731"/>
                  </a:lnTo>
                  <a:lnTo>
                    <a:pt x="2493510" y="602062"/>
                  </a:lnTo>
                  <a:lnTo>
                    <a:pt x="2436260" y="611604"/>
                  </a:lnTo>
                  <a:lnTo>
                    <a:pt x="2609146" y="611604"/>
                  </a:lnTo>
                  <a:lnTo>
                    <a:pt x="2616491" y="603358"/>
                  </a:lnTo>
                  <a:lnTo>
                    <a:pt x="2634455" y="574910"/>
                  </a:lnTo>
                  <a:lnTo>
                    <a:pt x="2648296" y="542810"/>
                  </a:lnTo>
                  <a:close/>
                </a:path>
                <a:path w="3474085" h="871855">
                  <a:moveTo>
                    <a:pt x="2291807" y="393914"/>
                  </a:moveTo>
                  <a:lnTo>
                    <a:pt x="2255323" y="393914"/>
                  </a:lnTo>
                  <a:lnTo>
                    <a:pt x="2255323" y="467420"/>
                  </a:lnTo>
                  <a:lnTo>
                    <a:pt x="2290186" y="467420"/>
                  </a:lnTo>
                  <a:lnTo>
                    <a:pt x="2288307" y="437264"/>
                  </a:lnTo>
                  <a:lnTo>
                    <a:pt x="2290722" y="398979"/>
                  </a:lnTo>
                  <a:lnTo>
                    <a:pt x="2291807" y="393914"/>
                  </a:lnTo>
                  <a:close/>
                </a:path>
                <a:path w="3474085" h="871855">
                  <a:moveTo>
                    <a:pt x="2563615" y="393914"/>
                  </a:moveTo>
                  <a:lnTo>
                    <a:pt x="2291807" y="393914"/>
                  </a:lnTo>
                  <a:lnTo>
                    <a:pt x="2290722" y="398979"/>
                  </a:lnTo>
                  <a:lnTo>
                    <a:pt x="2288307" y="437264"/>
                  </a:lnTo>
                  <a:lnTo>
                    <a:pt x="2290186" y="467420"/>
                  </a:lnTo>
                  <a:lnTo>
                    <a:pt x="2658662" y="467420"/>
                  </a:lnTo>
                  <a:lnTo>
                    <a:pt x="2659919" y="460509"/>
                  </a:lnTo>
                  <a:lnTo>
                    <a:pt x="2660547" y="453912"/>
                  </a:lnTo>
                  <a:lnTo>
                    <a:pt x="2660547" y="447630"/>
                  </a:lnTo>
                  <a:lnTo>
                    <a:pt x="2661175" y="440719"/>
                  </a:lnTo>
                  <a:lnTo>
                    <a:pt x="2661489" y="433494"/>
                  </a:lnTo>
                  <a:lnTo>
                    <a:pt x="2661489" y="425955"/>
                  </a:lnTo>
                  <a:lnTo>
                    <a:pt x="2661347" y="423128"/>
                  </a:lnTo>
                  <a:lnTo>
                    <a:pt x="2565366" y="423128"/>
                  </a:lnTo>
                  <a:lnTo>
                    <a:pt x="2563615" y="393914"/>
                  </a:lnTo>
                  <a:close/>
                </a:path>
                <a:path w="3474085" h="871855">
                  <a:moveTo>
                    <a:pt x="2608966" y="264808"/>
                  </a:moveTo>
                  <a:lnTo>
                    <a:pt x="2433433" y="264808"/>
                  </a:lnTo>
                  <a:lnTo>
                    <a:pt x="2462824" y="267341"/>
                  </a:lnTo>
                  <a:lnTo>
                    <a:pt x="2488798" y="274939"/>
                  </a:lnTo>
                  <a:lnTo>
                    <a:pt x="2530498" y="305331"/>
                  </a:lnTo>
                  <a:lnTo>
                    <a:pt x="2556649" y="355041"/>
                  </a:lnTo>
                  <a:lnTo>
                    <a:pt x="2565366" y="423128"/>
                  </a:lnTo>
                  <a:lnTo>
                    <a:pt x="2589868" y="393914"/>
                  </a:lnTo>
                  <a:lnTo>
                    <a:pt x="2659874" y="393914"/>
                  </a:lnTo>
                  <a:lnTo>
                    <a:pt x="2659722" y="390910"/>
                  </a:lnTo>
                  <a:lnTo>
                    <a:pt x="2654421" y="358339"/>
                  </a:lnTo>
                  <a:lnTo>
                    <a:pt x="2645586" y="328242"/>
                  </a:lnTo>
                  <a:lnTo>
                    <a:pt x="2633218" y="300619"/>
                  </a:lnTo>
                  <a:lnTo>
                    <a:pt x="2618022" y="275704"/>
                  </a:lnTo>
                  <a:lnTo>
                    <a:pt x="2608966" y="264808"/>
                  </a:lnTo>
                  <a:close/>
                </a:path>
                <a:path w="3474085" h="871855">
                  <a:moveTo>
                    <a:pt x="2659874" y="393914"/>
                  </a:moveTo>
                  <a:lnTo>
                    <a:pt x="2589868" y="393914"/>
                  </a:lnTo>
                  <a:lnTo>
                    <a:pt x="2565366" y="423128"/>
                  </a:lnTo>
                  <a:lnTo>
                    <a:pt x="2661347" y="423128"/>
                  </a:lnTo>
                  <a:lnTo>
                    <a:pt x="2659874" y="393914"/>
                  </a:lnTo>
                  <a:close/>
                </a:path>
                <a:path w="3474085" h="871855">
                  <a:moveTo>
                    <a:pt x="2804113" y="529617"/>
                  </a:moveTo>
                  <a:lnTo>
                    <a:pt x="2713645" y="529617"/>
                  </a:lnTo>
                  <a:lnTo>
                    <a:pt x="2720418" y="565192"/>
                  </a:lnTo>
                  <a:lnTo>
                    <a:pt x="2751988" y="623619"/>
                  </a:lnTo>
                  <a:lnTo>
                    <a:pt x="2806999" y="664613"/>
                  </a:lnTo>
                  <a:lnTo>
                    <a:pt x="2881918" y="685345"/>
                  </a:lnTo>
                  <a:lnTo>
                    <a:pt x="2926622" y="687937"/>
                  </a:lnTo>
                  <a:lnTo>
                    <a:pt x="2969324" y="685640"/>
                  </a:lnTo>
                  <a:lnTo>
                    <a:pt x="3006960" y="678748"/>
                  </a:lnTo>
                  <a:lnTo>
                    <a:pt x="3067037" y="651184"/>
                  </a:lnTo>
                  <a:lnTo>
                    <a:pt x="3099823" y="615373"/>
                  </a:lnTo>
                  <a:lnTo>
                    <a:pt x="2928507" y="615373"/>
                  </a:lnTo>
                  <a:lnTo>
                    <a:pt x="2902592" y="614019"/>
                  </a:lnTo>
                  <a:lnTo>
                    <a:pt x="2859242" y="603181"/>
                  </a:lnTo>
                  <a:lnTo>
                    <a:pt x="2827790" y="581212"/>
                  </a:lnTo>
                  <a:lnTo>
                    <a:pt x="2808943" y="549171"/>
                  </a:lnTo>
                  <a:lnTo>
                    <a:pt x="2804113" y="529617"/>
                  </a:lnTo>
                  <a:close/>
                </a:path>
                <a:path w="3474085" h="871855">
                  <a:moveTo>
                    <a:pt x="2917199" y="188475"/>
                  </a:moveTo>
                  <a:lnTo>
                    <a:pt x="2877030" y="190831"/>
                  </a:lnTo>
                  <a:lnTo>
                    <a:pt x="2810121" y="209679"/>
                  </a:lnTo>
                  <a:lnTo>
                    <a:pt x="2762354" y="246314"/>
                  </a:lnTo>
                  <a:lnTo>
                    <a:pt x="2738323" y="297202"/>
                  </a:lnTo>
                  <a:lnTo>
                    <a:pt x="2735319" y="327948"/>
                  </a:lnTo>
                  <a:lnTo>
                    <a:pt x="2737499" y="352862"/>
                  </a:lnTo>
                  <a:lnTo>
                    <a:pt x="2754933" y="396682"/>
                  </a:lnTo>
                  <a:lnTo>
                    <a:pt x="2790390" y="431963"/>
                  </a:lnTo>
                  <a:lnTo>
                    <a:pt x="2844576" y="458349"/>
                  </a:lnTo>
                  <a:lnTo>
                    <a:pt x="2955836" y="486267"/>
                  </a:lnTo>
                  <a:lnTo>
                    <a:pt x="2975273" y="491804"/>
                  </a:lnTo>
                  <a:lnTo>
                    <a:pt x="3012379" y="512654"/>
                  </a:lnTo>
                  <a:lnTo>
                    <a:pt x="3027457" y="550349"/>
                  </a:lnTo>
                  <a:lnTo>
                    <a:pt x="3025867" y="565015"/>
                  </a:lnTo>
                  <a:lnTo>
                    <a:pt x="3002013" y="598411"/>
                  </a:lnTo>
                  <a:lnTo>
                    <a:pt x="2951124" y="614313"/>
                  </a:lnTo>
                  <a:lnTo>
                    <a:pt x="2928507" y="615373"/>
                  </a:lnTo>
                  <a:lnTo>
                    <a:pt x="3099823" y="615373"/>
                  </a:lnTo>
                  <a:lnTo>
                    <a:pt x="3105203" y="607363"/>
                  </a:lnTo>
                  <a:lnTo>
                    <a:pt x="3114745" y="580152"/>
                  </a:lnTo>
                  <a:lnTo>
                    <a:pt x="3117828" y="550349"/>
                  </a:lnTo>
                  <a:lnTo>
                    <a:pt x="3117906" y="549171"/>
                  </a:lnTo>
                  <a:lnTo>
                    <a:pt x="3115746" y="523550"/>
                  </a:lnTo>
                  <a:lnTo>
                    <a:pt x="3098312" y="477845"/>
                  </a:lnTo>
                  <a:lnTo>
                    <a:pt x="3063503" y="440032"/>
                  </a:lnTo>
                  <a:lnTo>
                    <a:pt x="3011672" y="412232"/>
                  </a:lnTo>
                  <a:lnTo>
                    <a:pt x="2900236" y="382606"/>
                  </a:lnTo>
                  <a:lnTo>
                    <a:pt x="2881388" y="377128"/>
                  </a:lnTo>
                  <a:lnTo>
                    <a:pt x="2841808" y="357161"/>
                  </a:lnTo>
                  <a:lnTo>
                    <a:pt x="2824845" y="319466"/>
                  </a:lnTo>
                  <a:lnTo>
                    <a:pt x="2826259" y="306567"/>
                  </a:lnTo>
                  <a:lnTo>
                    <a:pt x="2860479" y="270050"/>
                  </a:lnTo>
                  <a:lnTo>
                    <a:pt x="2914371" y="261039"/>
                  </a:lnTo>
                  <a:lnTo>
                    <a:pt x="3085105" y="261039"/>
                  </a:lnTo>
                  <a:lnTo>
                    <a:pt x="3075047" y="246903"/>
                  </a:lnTo>
                  <a:lnTo>
                    <a:pt x="3051959" y="226171"/>
                  </a:lnTo>
                  <a:lnTo>
                    <a:pt x="3024453" y="209679"/>
                  </a:lnTo>
                  <a:lnTo>
                    <a:pt x="2992825" y="197899"/>
                  </a:lnTo>
                  <a:lnTo>
                    <a:pt x="2957073" y="190831"/>
                  </a:lnTo>
                  <a:lnTo>
                    <a:pt x="2917199" y="188475"/>
                  </a:lnTo>
                  <a:close/>
                </a:path>
                <a:path w="3474085" h="871855">
                  <a:moveTo>
                    <a:pt x="3085105" y="261039"/>
                  </a:moveTo>
                  <a:lnTo>
                    <a:pt x="2914371" y="261039"/>
                  </a:lnTo>
                  <a:lnTo>
                    <a:pt x="2936223" y="262217"/>
                  </a:lnTo>
                  <a:lnTo>
                    <a:pt x="2955601" y="265751"/>
                  </a:lnTo>
                  <a:lnTo>
                    <a:pt x="2999245" y="289840"/>
                  </a:lnTo>
                  <a:lnTo>
                    <a:pt x="3019918" y="331717"/>
                  </a:lnTo>
                  <a:lnTo>
                    <a:pt x="3110386" y="331717"/>
                  </a:lnTo>
                  <a:lnTo>
                    <a:pt x="3104261" y="299676"/>
                  </a:lnTo>
                  <a:lnTo>
                    <a:pt x="3092481" y="271405"/>
                  </a:lnTo>
                  <a:lnTo>
                    <a:pt x="3085105" y="261039"/>
                  </a:lnTo>
                  <a:close/>
                </a:path>
                <a:path w="3474085" h="871855">
                  <a:moveTo>
                    <a:pt x="3336955" y="50888"/>
                  </a:moveTo>
                  <a:lnTo>
                    <a:pt x="3239890" y="87641"/>
                  </a:lnTo>
                  <a:lnTo>
                    <a:pt x="3239954" y="534329"/>
                  </a:lnTo>
                  <a:lnTo>
                    <a:pt x="3242305" y="569256"/>
                  </a:lnTo>
                  <a:lnTo>
                    <a:pt x="3261624" y="627212"/>
                  </a:lnTo>
                  <a:lnTo>
                    <a:pt x="3301086" y="666203"/>
                  </a:lnTo>
                  <a:lnTo>
                    <a:pt x="3362812" y="685522"/>
                  </a:lnTo>
                  <a:lnTo>
                    <a:pt x="3401980" y="687937"/>
                  </a:lnTo>
                  <a:lnTo>
                    <a:pt x="3413465" y="687760"/>
                  </a:lnTo>
                  <a:lnTo>
                    <a:pt x="3453280" y="683578"/>
                  </a:lnTo>
                  <a:lnTo>
                    <a:pt x="3473601" y="677570"/>
                  </a:lnTo>
                  <a:lnTo>
                    <a:pt x="3473601" y="607834"/>
                  </a:lnTo>
                  <a:lnTo>
                    <a:pt x="3420827" y="607834"/>
                  </a:lnTo>
                  <a:lnTo>
                    <a:pt x="3400213" y="606715"/>
                  </a:lnTo>
                  <a:lnTo>
                    <a:pt x="3356745" y="589929"/>
                  </a:lnTo>
                  <a:lnTo>
                    <a:pt x="3338192" y="551940"/>
                  </a:lnTo>
                  <a:lnTo>
                    <a:pt x="3336955" y="534329"/>
                  </a:lnTo>
                  <a:lnTo>
                    <a:pt x="3336955" y="50888"/>
                  </a:lnTo>
                  <a:close/>
                </a:path>
                <a:path w="3474085" h="871855">
                  <a:moveTo>
                    <a:pt x="3473601" y="598411"/>
                  </a:moveTo>
                  <a:lnTo>
                    <a:pt x="3429073" y="607658"/>
                  </a:lnTo>
                  <a:lnTo>
                    <a:pt x="3420827" y="607834"/>
                  </a:lnTo>
                  <a:lnTo>
                    <a:pt x="3473601" y="607834"/>
                  </a:lnTo>
                  <a:lnTo>
                    <a:pt x="3473601" y="598411"/>
                  </a:lnTo>
                  <a:close/>
                </a:path>
                <a:path w="3474085" h="871855">
                  <a:moveTo>
                    <a:pt x="3239890" y="197899"/>
                  </a:moveTo>
                  <a:lnTo>
                    <a:pt x="3143768" y="197899"/>
                  </a:lnTo>
                  <a:lnTo>
                    <a:pt x="3143768" y="276117"/>
                  </a:lnTo>
                  <a:lnTo>
                    <a:pt x="3239890" y="276117"/>
                  </a:lnTo>
                  <a:lnTo>
                    <a:pt x="3239890" y="197899"/>
                  </a:lnTo>
                  <a:close/>
                </a:path>
                <a:path w="3474085" h="871855">
                  <a:moveTo>
                    <a:pt x="3473601" y="197899"/>
                  </a:moveTo>
                  <a:lnTo>
                    <a:pt x="3336955" y="197899"/>
                  </a:lnTo>
                  <a:lnTo>
                    <a:pt x="3336955" y="276117"/>
                  </a:lnTo>
                  <a:lnTo>
                    <a:pt x="3473601" y="276117"/>
                  </a:lnTo>
                  <a:lnTo>
                    <a:pt x="3473601" y="1978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FCD6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0050" y="6502420"/>
            <a:ext cx="12900130" cy="3748576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42567" y="1835546"/>
            <a:ext cx="4772274" cy="890548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18713" y="3413508"/>
            <a:ext cx="14366054" cy="216747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12586335" cy="11308715"/>
            </a:xfrm>
            <a:custGeom>
              <a:avLst/>
              <a:gdLst/>
              <a:ahLst/>
              <a:cxnLst/>
              <a:rect l="l" t="t" r="r" b="b"/>
              <a:pathLst>
                <a:path w="12586335" h="11308715">
                  <a:moveTo>
                    <a:pt x="0" y="11308556"/>
                  </a:moveTo>
                  <a:lnTo>
                    <a:pt x="12586004" y="11308556"/>
                  </a:lnTo>
                  <a:lnTo>
                    <a:pt x="12586004" y="0"/>
                  </a:lnTo>
                  <a:lnTo>
                    <a:pt x="0" y="0"/>
                  </a:lnTo>
                  <a:lnTo>
                    <a:pt x="0" y="11308556"/>
                  </a:lnTo>
                  <a:close/>
                </a:path>
              </a:pathLst>
            </a:custGeom>
            <a:solidFill>
              <a:srgbClr val="CDFB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2586004" y="0"/>
              <a:ext cx="7518400" cy="11308715"/>
            </a:xfrm>
            <a:custGeom>
              <a:avLst/>
              <a:gdLst/>
              <a:ahLst/>
              <a:cxnLst/>
              <a:rect l="l" t="t" r="r" b="b"/>
              <a:pathLst>
                <a:path w="7518400" h="11308715">
                  <a:moveTo>
                    <a:pt x="7518095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7518095" y="11308556"/>
                  </a:lnTo>
                  <a:lnTo>
                    <a:pt x="7518095" y="0"/>
                  </a:lnTo>
                  <a:close/>
                </a:path>
              </a:pathLst>
            </a:custGeom>
            <a:solidFill>
              <a:srgbClr val="13E99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2201" y="1430521"/>
              <a:ext cx="9687076" cy="295907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4784" y="5022749"/>
              <a:ext cx="8528833" cy="81526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61510" y="6682236"/>
              <a:ext cx="4772044" cy="3385296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716535" y="7519404"/>
              <a:ext cx="5831840" cy="2567940"/>
            </a:xfrm>
            <a:custGeom>
              <a:avLst/>
              <a:gdLst/>
              <a:ahLst/>
              <a:cxnLst/>
              <a:rect l="l" t="t" r="r" b="b"/>
              <a:pathLst>
                <a:path w="5831840" h="2567940">
                  <a:moveTo>
                    <a:pt x="378163" y="1765912"/>
                  </a:moveTo>
                  <a:lnTo>
                    <a:pt x="0" y="1765912"/>
                  </a:lnTo>
                  <a:lnTo>
                    <a:pt x="7281" y="1822022"/>
                  </a:lnTo>
                  <a:lnTo>
                    <a:pt x="16789" y="1876248"/>
                  </a:lnTo>
                  <a:lnTo>
                    <a:pt x="28525" y="1928588"/>
                  </a:lnTo>
                  <a:lnTo>
                    <a:pt x="42488" y="1979044"/>
                  </a:lnTo>
                  <a:lnTo>
                    <a:pt x="58729" y="2027743"/>
                  </a:lnTo>
                  <a:lnTo>
                    <a:pt x="77097" y="2074302"/>
                  </a:lnTo>
                  <a:lnTo>
                    <a:pt x="97742" y="2119105"/>
                  </a:lnTo>
                  <a:lnTo>
                    <a:pt x="120614" y="2162022"/>
                  </a:lnTo>
                  <a:lnTo>
                    <a:pt x="145713" y="2203055"/>
                  </a:lnTo>
                  <a:lnTo>
                    <a:pt x="177209" y="2245989"/>
                  </a:lnTo>
                  <a:lnTo>
                    <a:pt x="210981" y="2286321"/>
                  </a:lnTo>
                  <a:lnTo>
                    <a:pt x="247030" y="2324050"/>
                  </a:lnTo>
                  <a:lnTo>
                    <a:pt x="285356" y="2359177"/>
                  </a:lnTo>
                  <a:lnTo>
                    <a:pt x="325959" y="2391701"/>
                  </a:lnTo>
                  <a:lnTo>
                    <a:pt x="368838" y="2421623"/>
                  </a:lnTo>
                  <a:lnTo>
                    <a:pt x="413994" y="2448944"/>
                  </a:lnTo>
                  <a:lnTo>
                    <a:pt x="461427" y="2473662"/>
                  </a:lnTo>
                  <a:lnTo>
                    <a:pt x="506101" y="2493322"/>
                  </a:lnTo>
                  <a:lnTo>
                    <a:pt x="552231" y="2510670"/>
                  </a:lnTo>
                  <a:lnTo>
                    <a:pt x="599817" y="2525705"/>
                  </a:lnTo>
                  <a:lnTo>
                    <a:pt x="648860" y="2538428"/>
                  </a:lnTo>
                  <a:lnTo>
                    <a:pt x="699359" y="2548838"/>
                  </a:lnTo>
                  <a:lnTo>
                    <a:pt x="751314" y="2556935"/>
                  </a:lnTo>
                  <a:lnTo>
                    <a:pt x="804726" y="2562718"/>
                  </a:lnTo>
                  <a:lnTo>
                    <a:pt x="859593" y="2566189"/>
                  </a:lnTo>
                  <a:lnTo>
                    <a:pt x="915917" y="2567345"/>
                  </a:lnTo>
                  <a:lnTo>
                    <a:pt x="969971" y="2566274"/>
                  </a:lnTo>
                  <a:lnTo>
                    <a:pt x="1022653" y="2563061"/>
                  </a:lnTo>
                  <a:lnTo>
                    <a:pt x="1073965" y="2557706"/>
                  </a:lnTo>
                  <a:lnTo>
                    <a:pt x="1123907" y="2550209"/>
                  </a:lnTo>
                  <a:lnTo>
                    <a:pt x="1172478" y="2540571"/>
                  </a:lnTo>
                  <a:lnTo>
                    <a:pt x="1219679" y="2528791"/>
                  </a:lnTo>
                  <a:lnTo>
                    <a:pt x="1265508" y="2514870"/>
                  </a:lnTo>
                  <a:lnTo>
                    <a:pt x="1309968" y="2498808"/>
                  </a:lnTo>
                  <a:lnTo>
                    <a:pt x="1353057" y="2480605"/>
                  </a:lnTo>
                  <a:lnTo>
                    <a:pt x="1399460" y="2456970"/>
                  </a:lnTo>
                  <a:lnTo>
                    <a:pt x="1443262" y="2431167"/>
                  </a:lnTo>
                  <a:lnTo>
                    <a:pt x="1484462" y="2403195"/>
                  </a:lnTo>
                  <a:lnTo>
                    <a:pt x="1523059" y="2373055"/>
                  </a:lnTo>
                  <a:lnTo>
                    <a:pt x="1559055" y="2340747"/>
                  </a:lnTo>
                  <a:lnTo>
                    <a:pt x="1592448" y="2306270"/>
                  </a:lnTo>
                  <a:lnTo>
                    <a:pt x="1623238" y="2269624"/>
                  </a:lnTo>
                  <a:lnTo>
                    <a:pt x="1626230" y="2265503"/>
                  </a:lnTo>
                  <a:lnTo>
                    <a:pt x="908978" y="2265503"/>
                  </a:lnTo>
                  <a:lnTo>
                    <a:pt x="854010" y="2263552"/>
                  </a:lnTo>
                  <a:lnTo>
                    <a:pt x="801861" y="2257697"/>
                  </a:lnTo>
                  <a:lnTo>
                    <a:pt x="752531" y="2247940"/>
                  </a:lnTo>
                  <a:lnTo>
                    <a:pt x="706019" y="2234279"/>
                  </a:lnTo>
                  <a:lnTo>
                    <a:pt x="662327" y="2216715"/>
                  </a:lnTo>
                  <a:lnTo>
                    <a:pt x="621453" y="2195248"/>
                  </a:lnTo>
                  <a:lnTo>
                    <a:pt x="583398" y="2169879"/>
                  </a:lnTo>
                  <a:lnTo>
                    <a:pt x="548162" y="2140606"/>
                  </a:lnTo>
                  <a:lnTo>
                    <a:pt x="515908" y="2106671"/>
                  </a:lnTo>
                  <a:lnTo>
                    <a:pt x="486797" y="2069050"/>
                  </a:lnTo>
                  <a:lnTo>
                    <a:pt x="460831" y="2027743"/>
                  </a:lnTo>
                  <a:lnTo>
                    <a:pt x="438009" y="1982749"/>
                  </a:lnTo>
                  <a:lnTo>
                    <a:pt x="418332" y="1934069"/>
                  </a:lnTo>
                  <a:lnTo>
                    <a:pt x="401798" y="1881703"/>
                  </a:lnTo>
                  <a:lnTo>
                    <a:pt x="388408" y="1825651"/>
                  </a:lnTo>
                  <a:lnTo>
                    <a:pt x="378163" y="1765912"/>
                  </a:lnTo>
                  <a:close/>
                </a:path>
                <a:path w="5831840" h="2567940">
                  <a:moveTo>
                    <a:pt x="1594424" y="301832"/>
                  </a:moveTo>
                  <a:lnTo>
                    <a:pt x="895101" y="301832"/>
                  </a:lnTo>
                  <a:lnTo>
                    <a:pt x="950683" y="303956"/>
                  </a:lnTo>
                  <a:lnTo>
                    <a:pt x="1002441" y="310329"/>
                  </a:lnTo>
                  <a:lnTo>
                    <a:pt x="1050375" y="320949"/>
                  </a:lnTo>
                  <a:lnTo>
                    <a:pt x="1094485" y="335818"/>
                  </a:lnTo>
                  <a:lnTo>
                    <a:pt x="1134772" y="354935"/>
                  </a:lnTo>
                  <a:lnTo>
                    <a:pt x="1171236" y="378300"/>
                  </a:lnTo>
                  <a:lnTo>
                    <a:pt x="1203878" y="405914"/>
                  </a:lnTo>
                  <a:lnTo>
                    <a:pt x="1236738" y="441668"/>
                  </a:lnTo>
                  <a:lnTo>
                    <a:pt x="1263625" y="481855"/>
                  </a:lnTo>
                  <a:lnTo>
                    <a:pt x="1284542" y="526493"/>
                  </a:lnTo>
                  <a:lnTo>
                    <a:pt x="1299474" y="575528"/>
                  </a:lnTo>
                  <a:lnTo>
                    <a:pt x="1308437" y="629015"/>
                  </a:lnTo>
                  <a:lnTo>
                    <a:pt x="1311424" y="686935"/>
                  </a:lnTo>
                  <a:lnTo>
                    <a:pt x="1308341" y="743987"/>
                  </a:lnTo>
                  <a:lnTo>
                    <a:pt x="1299089" y="797184"/>
                  </a:lnTo>
                  <a:lnTo>
                    <a:pt x="1283670" y="846526"/>
                  </a:lnTo>
                  <a:lnTo>
                    <a:pt x="1262083" y="892013"/>
                  </a:lnTo>
                  <a:lnTo>
                    <a:pt x="1234327" y="933646"/>
                  </a:lnTo>
                  <a:lnTo>
                    <a:pt x="1200402" y="971423"/>
                  </a:lnTo>
                  <a:lnTo>
                    <a:pt x="1166843" y="999957"/>
                  </a:lnTo>
                  <a:lnTo>
                    <a:pt x="1129601" y="1024101"/>
                  </a:lnTo>
                  <a:lnTo>
                    <a:pt x="1088678" y="1043855"/>
                  </a:lnTo>
                  <a:lnTo>
                    <a:pt x="1044072" y="1059220"/>
                  </a:lnTo>
                  <a:lnTo>
                    <a:pt x="995784" y="1070194"/>
                  </a:lnTo>
                  <a:lnTo>
                    <a:pt x="943814" y="1076779"/>
                  </a:lnTo>
                  <a:lnTo>
                    <a:pt x="888162" y="1078974"/>
                  </a:lnTo>
                  <a:lnTo>
                    <a:pt x="617550" y="1078974"/>
                  </a:lnTo>
                  <a:lnTo>
                    <a:pt x="617550" y="1373872"/>
                  </a:lnTo>
                  <a:lnTo>
                    <a:pt x="898570" y="1373872"/>
                  </a:lnTo>
                  <a:lnTo>
                    <a:pt x="953321" y="1375878"/>
                  </a:lnTo>
                  <a:lnTo>
                    <a:pt x="1004820" y="1381895"/>
                  </a:lnTo>
                  <a:lnTo>
                    <a:pt x="1053067" y="1391924"/>
                  </a:lnTo>
                  <a:lnTo>
                    <a:pt x="1098061" y="1405964"/>
                  </a:lnTo>
                  <a:lnTo>
                    <a:pt x="1139802" y="1424015"/>
                  </a:lnTo>
                  <a:lnTo>
                    <a:pt x="1178291" y="1446079"/>
                  </a:lnTo>
                  <a:lnTo>
                    <a:pt x="1213527" y="1472153"/>
                  </a:lnTo>
                  <a:lnTo>
                    <a:pt x="1245510" y="1502240"/>
                  </a:lnTo>
                  <a:lnTo>
                    <a:pt x="1277726" y="1540473"/>
                  </a:lnTo>
                  <a:lnTo>
                    <a:pt x="1304985" y="1581823"/>
                  </a:lnTo>
                  <a:lnTo>
                    <a:pt x="1327289" y="1626287"/>
                  </a:lnTo>
                  <a:lnTo>
                    <a:pt x="1344636" y="1673868"/>
                  </a:lnTo>
                  <a:lnTo>
                    <a:pt x="1357028" y="1724563"/>
                  </a:lnTo>
                  <a:lnTo>
                    <a:pt x="1364463" y="1778374"/>
                  </a:lnTo>
                  <a:lnTo>
                    <a:pt x="1366941" y="1835301"/>
                  </a:lnTo>
                  <a:lnTo>
                    <a:pt x="1364392" y="1891023"/>
                  </a:lnTo>
                  <a:lnTo>
                    <a:pt x="1356745" y="1943205"/>
                  </a:lnTo>
                  <a:lnTo>
                    <a:pt x="1344000" y="1991847"/>
                  </a:lnTo>
                  <a:lnTo>
                    <a:pt x="1326157" y="2036950"/>
                  </a:lnTo>
                  <a:lnTo>
                    <a:pt x="1303214" y="2078511"/>
                  </a:lnTo>
                  <a:lnTo>
                    <a:pt x="1275174" y="2116533"/>
                  </a:lnTo>
                  <a:lnTo>
                    <a:pt x="1242034" y="2151015"/>
                  </a:lnTo>
                  <a:lnTo>
                    <a:pt x="1204650" y="2181389"/>
                  </a:lnTo>
                  <a:lnTo>
                    <a:pt x="1163869" y="2207091"/>
                  </a:lnTo>
                  <a:lnTo>
                    <a:pt x="1119688" y="2228120"/>
                  </a:lnTo>
                  <a:lnTo>
                    <a:pt x="1072110" y="2244475"/>
                  </a:lnTo>
                  <a:lnTo>
                    <a:pt x="1021132" y="2256157"/>
                  </a:lnTo>
                  <a:lnTo>
                    <a:pt x="966755" y="2263167"/>
                  </a:lnTo>
                  <a:lnTo>
                    <a:pt x="908978" y="2265503"/>
                  </a:lnTo>
                  <a:lnTo>
                    <a:pt x="1626230" y="2265503"/>
                  </a:lnTo>
                  <a:lnTo>
                    <a:pt x="1651425" y="2230810"/>
                  </a:lnTo>
                  <a:lnTo>
                    <a:pt x="1677447" y="2189232"/>
                  </a:lnTo>
                  <a:lnTo>
                    <a:pt x="1699999" y="2146027"/>
                  </a:lnTo>
                  <a:lnTo>
                    <a:pt x="1719081" y="2101196"/>
                  </a:lnTo>
                  <a:lnTo>
                    <a:pt x="1734693" y="2054739"/>
                  </a:lnTo>
                  <a:lnTo>
                    <a:pt x="1746836" y="2006655"/>
                  </a:lnTo>
                  <a:lnTo>
                    <a:pt x="1755509" y="1956945"/>
                  </a:lnTo>
                  <a:lnTo>
                    <a:pt x="1760713" y="1905609"/>
                  </a:lnTo>
                  <a:lnTo>
                    <a:pt x="1762447" y="1852647"/>
                  </a:lnTo>
                  <a:lnTo>
                    <a:pt x="1760819" y="1798057"/>
                  </a:lnTo>
                  <a:lnTo>
                    <a:pt x="1755934" y="1745309"/>
                  </a:lnTo>
                  <a:lnTo>
                    <a:pt x="1747792" y="1694401"/>
                  </a:lnTo>
                  <a:lnTo>
                    <a:pt x="1736392" y="1645334"/>
                  </a:lnTo>
                  <a:lnTo>
                    <a:pt x="1721735" y="1598108"/>
                  </a:lnTo>
                  <a:lnTo>
                    <a:pt x="1703821" y="1552723"/>
                  </a:lnTo>
                  <a:lnTo>
                    <a:pt x="1682649" y="1509179"/>
                  </a:lnTo>
                  <a:lnTo>
                    <a:pt x="1658435" y="1466908"/>
                  </a:lnTo>
                  <a:lnTo>
                    <a:pt x="1631389" y="1427329"/>
                  </a:lnTo>
                  <a:lnTo>
                    <a:pt x="1601510" y="1390440"/>
                  </a:lnTo>
                  <a:lnTo>
                    <a:pt x="1568798" y="1356242"/>
                  </a:lnTo>
                  <a:lnTo>
                    <a:pt x="1533254" y="1324734"/>
                  </a:lnTo>
                  <a:lnTo>
                    <a:pt x="1494878" y="1295917"/>
                  </a:lnTo>
                  <a:lnTo>
                    <a:pt x="1453671" y="1269791"/>
                  </a:lnTo>
                  <a:lnTo>
                    <a:pt x="1422674" y="1252444"/>
                  </a:lnTo>
                  <a:lnTo>
                    <a:pt x="1120614" y="1252444"/>
                  </a:lnTo>
                  <a:lnTo>
                    <a:pt x="1106729" y="1179587"/>
                  </a:lnTo>
                  <a:lnTo>
                    <a:pt x="1408573" y="1179587"/>
                  </a:lnTo>
                  <a:lnTo>
                    <a:pt x="1451070" y="1152506"/>
                  </a:lnTo>
                  <a:lnTo>
                    <a:pt x="1490678" y="1122149"/>
                  </a:lnTo>
                  <a:lnTo>
                    <a:pt x="1527396" y="1088515"/>
                  </a:lnTo>
                  <a:lnTo>
                    <a:pt x="1561223" y="1051605"/>
                  </a:lnTo>
                  <a:lnTo>
                    <a:pt x="1592158" y="1011418"/>
                  </a:lnTo>
                  <a:lnTo>
                    <a:pt x="1620200" y="967954"/>
                  </a:lnTo>
                  <a:lnTo>
                    <a:pt x="1644585" y="921792"/>
                  </a:lnTo>
                  <a:lnTo>
                    <a:pt x="1664535" y="873510"/>
                  </a:lnTo>
                  <a:lnTo>
                    <a:pt x="1680051" y="823107"/>
                  </a:lnTo>
                  <a:lnTo>
                    <a:pt x="1691133" y="770585"/>
                  </a:lnTo>
                  <a:lnTo>
                    <a:pt x="1697783" y="715942"/>
                  </a:lnTo>
                  <a:lnTo>
                    <a:pt x="1699999" y="659179"/>
                  </a:lnTo>
                  <a:lnTo>
                    <a:pt x="1697946" y="602749"/>
                  </a:lnTo>
                  <a:lnTo>
                    <a:pt x="1691786" y="548442"/>
                  </a:lnTo>
                  <a:lnTo>
                    <a:pt x="1681519" y="496260"/>
                  </a:lnTo>
                  <a:lnTo>
                    <a:pt x="1667145" y="446201"/>
                  </a:lnTo>
                  <a:lnTo>
                    <a:pt x="1648665" y="398267"/>
                  </a:lnTo>
                  <a:lnTo>
                    <a:pt x="1626078" y="352457"/>
                  </a:lnTo>
                  <a:lnTo>
                    <a:pt x="1599384" y="308771"/>
                  </a:lnTo>
                  <a:lnTo>
                    <a:pt x="1594424" y="301832"/>
                  </a:lnTo>
                  <a:close/>
                </a:path>
                <a:path w="5831840" h="2567940">
                  <a:moveTo>
                    <a:pt x="1106729" y="1179587"/>
                  </a:moveTo>
                  <a:lnTo>
                    <a:pt x="1120614" y="1252444"/>
                  </a:lnTo>
                  <a:lnTo>
                    <a:pt x="1172944" y="1250420"/>
                  </a:lnTo>
                  <a:lnTo>
                    <a:pt x="1223539" y="1244348"/>
                  </a:lnTo>
                  <a:lnTo>
                    <a:pt x="1272400" y="1234229"/>
                  </a:lnTo>
                  <a:lnTo>
                    <a:pt x="1319525" y="1220063"/>
                  </a:lnTo>
                  <a:lnTo>
                    <a:pt x="1333749" y="1214355"/>
                  </a:lnTo>
                  <a:lnTo>
                    <a:pt x="1318579" y="1209041"/>
                  </a:lnTo>
                  <a:lnTo>
                    <a:pt x="1269016" y="1196155"/>
                  </a:lnTo>
                  <a:lnTo>
                    <a:pt x="1217186" y="1186950"/>
                  </a:lnTo>
                  <a:lnTo>
                    <a:pt x="1163090" y="1181428"/>
                  </a:lnTo>
                  <a:lnTo>
                    <a:pt x="1106729" y="1179587"/>
                  </a:lnTo>
                  <a:close/>
                </a:path>
                <a:path w="5831840" h="2567940">
                  <a:moveTo>
                    <a:pt x="1333749" y="1214355"/>
                  </a:moveTo>
                  <a:lnTo>
                    <a:pt x="1272400" y="1234229"/>
                  </a:lnTo>
                  <a:lnTo>
                    <a:pt x="1223539" y="1244348"/>
                  </a:lnTo>
                  <a:lnTo>
                    <a:pt x="1172944" y="1250420"/>
                  </a:lnTo>
                  <a:lnTo>
                    <a:pt x="1120614" y="1252444"/>
                  </a:lnTo>
                  <a:lnTo>
                    <a:pt x="1422674" y="1252444"/>
                  </a:lnTo>
                  <a:lnTo>
                    <a:pt x="1410907" y="1245859"/>
                  </a:lnTo>
                  <a:lnTo>
                    <a:pt x="1365877" y="1225609"/>
                  </a:lnTo>
                  <a:lnTo>
                    <a:pt x="1333749" y="1214355"/>
                  </a:lnTo>
                  <a:close/>
                </a:path>
                <a:path w="5831840" h="2567940">
                  <a:moveTo>
                    <a:pt x="1408573" y="1179587"/>
                  </a:moveTo>
                  <a:lnTo>
                    <a:pt x="1106729" y="1179587"/>
                  </a:lnTo>
                  <a:lnTo>
                    <a:pt x="1163090" y="1181428"/>
                  </a:lnTo>
                  <a:lnTo>
                    <a:pt x="1217186" y="1186950"/>
                  </a:lnTo>
                  <a:lnTo>
                    <a:pt x="1269016" y="1196155"/>
                  </a:lnTo>
                  <a:lnTo>
                    <a:pt x="1318579" y="1209041"/>
                  </a:lnTo>
                  <a:lnTo>
                    <a:pt x="1333749" y="1214355"/>
                  </a:lnTo>
                  <a:lnTo>
                    <a:pt x="1364917" y="1201849"/>
                  </a:lnTo>
                  <a:lnTo>
                    <a:pt x="1408573" y="1179587"/>
                  </a:lnTo>
                  <a:close/>
                </a:path>
                <a:path w="5831840" h="2567940">
                  <a:moveTo>
                    <a:pt x="905509" y="0"/>
                  </a:moveTo>
                  <a:lnTo>
                    <a:pt x="852183" y="1113"/>
                  </a:lnTo>
                  <a:lnTo>
                    <a:pt x="800142" y="4453"/>
                  </a:lnTo>
                  <a:lnTo>
                    <a:pt x="749386" y="10021"/>
                  </a:lnTo>
                  <a:lnTo>
                    <a:pt x="699916" y="17815"/>
                  </a:lnTo>
                  <a:lnTo>
                    <a:pt x="651730" y="27836"/>
                  </a:lnTo>
                  <a:lnTo>
                    <a:pt x="604829" y="40085"/>
                  </a:lnTo>
                  <a:lnTo>
                    <a:pt x="559213" y="54561"/>
                  </a:lnTo>
                  <a:lnTo>
                    <a:pt x="514881" y="71265"/>
                  </a:lnTo>
                  <a:lnTo>
                    <a:pt x="471835" y="90196"/>
                  </a:lnTo>
                  <a:lnTo>
                    <a:pt x="426137" y="113942"/>
                  </a:lnTo>
                  <a:lnTo>
                    <a:pt x="382716" y="140072"/>
                  </a:lnTo>
                  <a:lnTo>
                    <a:pt x="341571" y="168587"/>
                  </a:lnTo>
                  <a:lnTo>
                    <a:pt x="302703" y="199487"/>
                  </a:lnTo>
                  <a:lnTo>
                    <a:pt x="266112" y="232771"/>
                  </a:lnTo>
                  <a:lnTo>
                    <a:pt x="231798" y="268440"/>
                  </a:lnTo>
                  <a:lnTo>
                    <a:pt x="199760" y="306495"/>
                  </a:lnTo>
                  <a:lnTo>
                    <a:pt x="170000" y="346934"/>
                  </a:lnTo>
                  <a:lnTo>
                    <a:pt x="143600" y="388676"/>
                  </a:lnTo>
                  <a:lnTo>
                    <a:pt x="119910" y="432368"/>
                  </a:lnTo>
                  <a:lnTo>
                    <a:pt x="98931" y="478012"/>
                  </a:lnTo>
                  <a:lnTo>
                    <a:pt x="80663" y="525608"/>
                  </a:lnTo>
                  <a:lnTo>
                    <a:pt x="65105" y="575155"/>
                  </a:lnTo>
                  <a:lnTo>
                    <a:pt x="52257" y="626654"/>
                  </a:lnTo>
                  <a:lnTo>
                    <a:pt x="42120" y="680104"/>
                  </a:lnTo>
                  <a:lnTo>
                    <a:pt x="34694" y="735506"/>
                  </a:lnTo>
                  <a:lnTo>
                    <a:pt x="412856" y="735506"/>
                  </a:lnTo>
                  <a:lnTo>
                    <a:pt x="422910" y="677093"/>
                  </a:lnTo>
                  <a:lnTo>
                    <a:pt x="437212" y="622786"/>
                  </a:lnTo>
                  <a:lnTo>
                    <a:pt x="455763" y="572586"/>
                  </a:lnTo>
                  <a:lnTo>
                    <a:pt x="478573" y="526475"/>
                  </a:lnTo>
                  <a:lnTo>
                    <a:pt x="505609" y="484506"/>
                  </a:lnTo>
                  <a:lnTo>
                    <a:pt x="536904" y="446626"/>
                  </a:lnTo>
                  <a:lnTo>
                    <a:pt x="572448" y="412853"/>
                  </a:lnTo>
                  <a:lnTo>
                    <a:pt x="612169" y="383399"/>
                  </a:lnTo>
                  <a:lnTo>
                    <a:pt x="654014" y="358476"/>
                  </a:lnTo>
                  <a:lnTo>
                    <a:pt x="697983" y="338084"/>
                  </a:lnTo>
                  <a:lnTo>
                    <a:pt x="744076" y="322224"/>
                  </a:lnTo>
                  <a:lnTo>
                    <a:pt x="792294" y="310895"/>
                  </a:lnTo>
                  <a:lnTo>
                    <a:pt x="842635" y="304098"/>
                  </a:lnTo>
                  <a:lnTo>
                    <a:pt x="895101" y="301832"/>
                  </a:lnTo>
                  <a:lnTo>
                    <a:pt x="1594424" y="301832"/>
                  </a:lnTo>
                  <a:lnTo>
                    <a:pt x="1569930" y="267564"/>
                  </a:lnTo>
                  <a:lnTo>
                    <a:pt x="1537078" y="229188"/>
                  </a:lnTo>
                  <a:lnTo>
                    <a:pt x="1500827" y="193644"/>
                  </a:lnTo>
                  <a:lnTo>
                    <a:pt x="1461178" y="160933"/>
                  </a:lnTo>
                  <a:lnTo>
                    <a:pt x="1418129" y="131053"/>
                  </a:lnTo>
                  <a:lnTo>
                    <a:pt x="1371681" y="104004"/>
                  </a:lnTo>
                  <a:lnTo>
                    <a:pt x="1321833" y="79788"/>
                  </a:lnTo>
                  <a:lnTo>
                    <a:pt x="1276623" y="61087"/>
                  </a:lnTo>
                  <a:lnTo>
                    <a:pt x="1229462" y="44880"/>
                  </a:lnTo>
                  <a:lnTo>
                    <a:pt x="1180349" y="31167"/>
                  </a:lnTo>
                  <a:lnTo>
                    <a:pt x="1129283" y="19947"/>
                  </a:lnTo>
                  <a:lnTo>
                    <a:pt x="1076267" y="11220"/>
                  </a:lnTo>
                  <a:lnTo>
                    <a:pt x="1021298" y="4986"/>
                  </a:lnTo>
                  <a:lnTo>
                    <a:pt x="964379" y="1246"/>
                  </a:lnTo>
                  <a:lnTo>
                    <a:pt x="905509" y="0"/>
                  </a:lnTo>
                  <a:close/>
                </a:path>
                <a:path w="5831840" h="2567940">
                  <a:moveTo>
                    <a:pt x="3522964" y="301832"/>
                  </a:moveTo>
                  <a:lnTo>
                    <a:pt x="2827818" y="301832"/>
                  </a:lnTo>
                  <a:lnTo>
                    <a:pt x="2882550" y="304098"/>
                  </a:lnTo>
                  <a:lnTo>
                    <a:pt x="2933741" y="310895"/>
                  </a:lnTo>
                  <a:lnTo>
                    <a:pt x="2981391" y="322224"/>
                  </a:lnTo>
                  <a:lnTo>
                    <a:pt x="3025501" y="338084"/>
                  </a:lnTo>
                  <a:lnTo>
                    <a:pt x="3066072" y="358476"/>
                  </a:lnTo>
                  <a:lnTo>
                    <a:pt x="3103102" y="383399"/>
                  </a:lnTo>
                  <a:lnTo>
                    <a:pt x="3136594" y="412853"/>
                  </a:lnTo>
                  <a:lnTo>
                    <a:pt x="3166967" y="445352"/>
                  </a:lnTo>
                  <a:lnTo>
                    <a:pt x="3192669" y="481391"/>
                  </a:lnTo>
                  <a:lnTo>
                    <a:pt x="3213697" y="520970"/>
                  </a:lnTo>
                  <a:lnTo>
                    <a:pt x="3230053" y="564089"/>
                  </a:lnTo>
                  <a:lnTo>
                    <a:pt x="3241736" y="610749"/>
                  </a:lnTo>
                  <a:lnTo>
                    <a:pt x="3248746" y="660949"/>
                  </a:lnTo>
                  <a:lnTo>
                    <a:pt x="3251083" y="714689"/>
                  </a:lnTo>
                  <a:lnTo>
                    <a:pt x="3249348" y="762104"/>
                  </a:lnTo>
                  <a:lnTo>
                    <a:pt x="3244144" y="809519"/>
                  </a:lnTo>
                  <a:lnTo>
                    <a:pt x="3235471" y="856934"/>
                  </a:lnTo>
                  <a:lnTo>
                    <a:pt x="3223328" y="904349"/>
                  </a:lnTo>
                  <a:lnTo>
                    <a:pt x="3207716" y="951764"/>
                  </a:lnTo>
                  <a:lnTo>
                    <a:pt x="3188634" y="999179"/>
                  </a:lnTo>
                  <a:lnTo>
                    <a:pt x="3169093" y="1040457"/>
                  </a:lnTo>
                  <a:lnTo>
                    <a:pt x="3146152" y="1083010"/>
                  </a:lnTo>
                  <a:lnTo>
                    <a:pt x="3119813" y="1126838"/>
                  </a:lnTo>
                  <a:lnTo>
                    <a:pt x="3090075" y="1171940"/>
                  </a:lnTo>
                  <a:lnTo>
                    <a:pt x="3056939" y="1218316"/>
                  </a:lnTo>
                  <a:lnTo>
                    <a:pt x="3020405" y="1265967"/>
                  </a:lnTo>
                  <a:lnTo>
                    <a:pt x="2980473" y="1314893"/>
                  </a:lnTo>
                  <a:lnTo>
                    <a:pt x="2953147" y="1346834"/>
                  </a:lnTo>
                  <a:lnTo>
                    <a:pt x="2924158" y="1379578"/>
                  </a:lnTo>
                  <a:lnTo>
                    <a:pt x="2893506" y="1413125"/>
                  </a:lnTo>
                  <a:lnTo>
                    <a:pt x="2861192" y="1447474"/>
                  </a:lnTo>
                  <a:lnTo>
                    <a:pt x="2827215" y="1482627"/>
                  </a:lnTo>
                  <a:lnTo>
                    <a:pt x="2791575" y="1518582"/>
                  </a:lnTo>
                  <a:lnTo>
                    <a:pt x="2754272" y="1555341"/>
                  </a:lnTo>
                  <a:lnTo>
                    <a:pt x="2715307" y="1592902"/>
                  </a:lnTo>
                  <a:lnTo>
                    <a:pt x="2674678" y="1631266"/>
                  </a:lnTo>
                  <a:lnTo>
                    <a:pt x="2632387" y="1670433"/>
                  </a:lnTo>
                  <a:lnTo>
                    <a:pt x="2525819" y="1767106"/>
                  </a:lnTo>
                  <a:lnTo>
                    <a:pt x="2459413" y="1826194"/>
                  </a:lnTo>
                  <a:lnTo>
                    <a:pt x="2389212" y="1887667"/>
                  </a:lnTo>
                  <a:lnTo>
                    <a:pt x="2276797" y="1984348"/>
                  </a:lnTo>
                  <a:lnTo>
                    <a:pt x="2155844" y="2086397"/>
                  </a:lnTo>
                  <a:lnTo>
                    <a:pt x="1981289" y="2230810"/>
                  </a:lnTo>
                  <a:lnTo>
                    <a:pt x="1981289" y="2532645"/>
                  </a:lnTo>
                  <a:lnTo>
                    <a:pt x="3688221" y="2532645"/>
                  </a:lnTo>
                  <a:lnTo>
                    <a:pt x="3688221" y="2348766"/>
                  </a:lnTo>
                  <a:lnTo>
                    <a:pt x="2373329" y="2348766"/>
                  </a:lnTo>
                  <a:lnTo>
                    <a:pt x="2286599" y="2230810"/>
                  </a:lnTo>
                  <a:lnTo>
                    <a:pt x="2521151" y="2230810"/>
                  </a:lnTo>
                  <a:lnTo>
                    <a:pt x="2627355" y="2144183"/>
                  </a:lnTo>
                  <a:lnTo>
                    <a:pt x="2704657" y="2079891"/>
                  </a:lnTo>
                  <a:lnTo>
                    <a:pt x="2778273" y="2017551"/>
                  </a:lnTo>
                  <a:lnTo>
                    <a:pt x="2848203" y="1957162"/>
                  </a:lnTo>
                  <a:lnTo>
                    <a:pt x="2914448" y="1898725"/>
                  </a:lnTo>
                  <a:lnTo>
                    <a:pt x="2946188" y="1870238"/>
                  </a:lnTo>
                  <a:lnTo>
                    <a:pt x="2977007" y="1842239"/>
                  </a:lnTo>
                  <a:lnTo>
                    <a:pt x="3020962" y="1801581"/>
                  </a:lnTo>
                  <a:lnTo>
                    <a:pt x="3063253" y="1761611"/>
                  </a:lnTo>
                  <a:lnTo>
                    <a:pt x="3103881" y="1722330"/>
                  </a:lnTo>
                  <a:lnTo>
                    <a:pt x="3142847" y="1683737"/>
                  </a:lnTo>
                  <a:lnTo>
                    <a:pt x="3180150" y="1645832"/>
                  </a:lnTo>
                  <a:lnTo>
                    <a:pt x="3215789" y="1608615"/>
                  </a:lnTo>
                  <a:lnTo>
                    <a:pt x="3249766" y="1572086"/>
                  </a:lnTo>
                  <a:lnTo>
                    <a:pt x="3282081" y="1536245"/>
                  </a:lnTo>
                  <a:lnTo>
                    <a:pt x="3312732" y="1501093"/>
                  </a:lnTo>
                  <a:lnTo>
                    <a:pt x="3341721" y="1466628"/>
                  </a:lnTo>
                  <a:lnTo>
                    <a:pt x="3369048" y="1432852"/>
                  </a:lnTo>
                  <a:lnTo>
                    <a:pt x="3404174" y="1386286"/>
                  </a:lnTo>
                  <a:lnTo>
                    <a:pt x="3436699" y="1340263"/>
                  </a:lnTo>
                  <a:lnTo>
                    <a:pt x="3466622" y="1294781"/>
                  </a:lnTo>
                  <a:lnTo>
                    <a:pt x="3493943" y="1249842"/>
                  </a:lnTo>
                  <a:lnTo>
                    <a:pt x="3518663" y="1205444"/>
                  </a:lnTo>
                  <a:lnTo>
                    <a:pt x="3540780" y="1161589"/>
                  </a:lnTo>
                  <a:lnTo>
                    <a:pt x="3560296" y="1118276"/>
                  </a:lnTo>
                  <a:lnTo>
                    <a:pt x="3577209" y="1075505"/>
                  </a:lnTo>
                  <a:lnTo>
                    <a:pt x="3594697" y="1025942"/>
                  </a:lnTo>
                  <a:lnTo>
                    <a:pt x="3609495" y="976380"/>
                  </a:lnTo>
                  <a:lnTo>
                    <a:pt x="3621602" y="926817"/>
                  </a:lnTo>
                  <a:lnTo>
                    <a:pt x="3631018" y="877255"/>
                  </a:lnTo>
                  <a:lnTo>
                    <a:pt x="3637743" y="827692"/>
                  </a:lnTo>
                  <a:lnTo>
                    <a:pt x="3641778" y="778129"/>
                  </a:lnTo>
                  <a:lnTo>
                    <a:pt x="3643123" y="728567"/>
                  </a:lnTo>
                  <a:lnTo>
                    <a:pt x="3641629" y="672912"/>
                  </a:lnTo>
                  <a:lnTo>
                    <a:pt x="3637148" y="619281"/>
                  </a:lnTo>
                  <a:lnTo>
                    <a:pt x="3629679" y="567674"/>
                  </a:lnTo>
                  <a:lnTo>
                    <a:pt x="3619222" y="518091"/>
                  </a:lnTo>
                  <a:lnTo>
                    <a:pt x="3605778" y="470531"/>
                  </a:lnTo>
                  <a:lnTo>
                    <a:pt x="3589346" y="424995"/>
                  </a:lnTo>
                  <a:lnTo>
                    <a:pt x="3569927" y="381483"/>
                  </a:lnTo>
                  <a:lnTo>
                    <a:pt x="3547520" y="339994"/>
                  </a:lnTo>
                  <a:lnTo>
                    <a:pt x="3522964" y="301832"/>
                  </a:lnTo>
                  <a:close/>
                </a:path>
                <a:path w="5831840" h="2567940">
                  <a:moveTo>
                    <a:pt x="2521151" y="2230810"/>
                  </a:moveTo>
                  <a:lnTo>
                    <a:pt x="2286599" y="2230810"/>
                  </a:lnTo>
                  <a:lnTo>
                    <a:pt x="2373329" y="2348766"/>
                  </a:lnTo>
                  <a:lnTo>
                    <a:pt x="2504490" y="2244279"/>
                  </a:lnTo>
                  <a:lnTo>
                    <a:pt x="2521151" y="2230810"/>
                  </a:lnTo>
                  <a:close/>
                </a:path>
                <a:path w="5831840" h="2567940">
                  <a:moveTo>
                    <a:pt x="3688221" y="2230810"/>
                  </a:moveTo>
                  <a:lnTo>
                    <a:pt x="2521151" y="2230810"/>
                  </a:lnTo>
                  <a:lnTo>
                    <a:pt x="2504490" y="2244279"/>
                  </a:lnTo>
                  <a:lnTo>
                    <a:pt x="2373329" y="2348766"/>
                  </a:lnTo>
                  <a:lnTo>
                    <a:pt x="3688221" y="2348766"/>
                  </a:lnTo>
                  <a:lnTo>
                    <a:pt x="3688221" y="2230810"/>
                  </a:lnTo>
                  <a:close/>
                </a:path>
                <a:path w="5831840" h="2567940">
                  <a:moveTo>
                    <a:pt x="2848634" y="0"/>
                  </a:moveTo>
                  <a:lnTo>
                    <a:pt x="2790270" y="1231"/>
                  </a:lnTo>
                  <a:lnTo>
                    <a:pt x="2733672" y="4926"/>
                  </a:lnTo>
                  <a:lnTo>
                    <a:pt x="2678839" y="11084"/>
                  </a:lnTo>
                  <a:lnTo>
                    <a:pt x="2625771" y="19706"/>
                  </a:lnTo>
                  <a:lnTo>
                    <a:pt x="2574469" y="30791"/>
                  </a:lnTo>
                  <a:lnTo>
                    <a:pt x="2524933" y="44339"/>
                  </a:lnTo>
                  <a:lnTo>
                    <a:pt x="2477162" y="60351"/>
                  </a:lnTo>
                  <a:lnTo>
                    <a:pt x="2431157" y="78826"/>
                  </a:lnTo>
                  <a:lnTo>
                    <a:pt x="2386917" y="99765"/>
                  </a:lnTo>
                  <a:lnTo>
                    <a:pt x="2344444" y="123168"/>
                  </a:lnTo>
                  <a:lnTo>
                    <a:pt x="2303735" y="149034"/>
                  </a:lnTo>
                  <a:lnTo>
                    <a:pt x="2264793" y="177365"/>
                  </a:lnTo>
                  <a:lnTo>
                    <a:pt x="2227616" y="208159"/>
                  </a:lnTo>
                  <a:lnTo>
                    <a:pt x="2193025" y="240984"/>
                  </a:lnTo>
                  <a:lnTo>
                    <a:pt x="2160773" y="275411"/>
                  </a:lnTo>
                  <a:lnTo>
                    <a:pt x="2130862" y="311440"/>
                  </a:lnTo>
                  <a:lnTo>
                    <a:pt x="2103292" y="349069"/>
                  </a:lnTo>
                  <a:lnTo>
                    <a:pt x="2078062" y="388300"/>
                  </a:lnTo>
                  <a:lnTo>
                    <a:pt x="2055172" y="429132"/>
                  </a:lnTo>
                  <a:lnTo>
                    <a:pt x="2034623" y="471565"/>
                  </a:lnTo>
                  <a:lnTo>
                    <a:pt x="2016414" y="515600"/>
                  </a:lnTo>
                  <a:lnTo>
                    <a:pt x="2000545" y="561235"/>
                  </a:lnTo>
                  <a:lnTo>
                    <a:pt x="1987017" y="608472"/>
                  </a:lnTo>
                  <a:lnTo>
                    <a:pt x="1975829" y="657311"/>
                  </a:lnTo>
                  <a:lnTo>
                    <a:pt x="1966981" y="707750"/>
                  </a:lnTo>
                  <a:lnTo>
                    <a:pt x="1960473" y="759791"/>
                  </a:lnTo>
                  <a:lnTo>
                    <a:pt x="2335163" y="759791"/>
                  </a:lnTo>
                  <a:lnTo>
                    <a:pt x="2344487" y="706720"/>
                  </a:lnTo>
                  <a:lnTo>
                    <a:pt x="2356847" y="656794"/>
                  </a:lnTo>
                  <a:lnTo>
                    <a:pt x="2372244" y="610011"/>
                  </a:lnTo>
                  <a:lnTo>
                    <a:pt x="2390676" y="566373"/>
                  </a:lnTo>
                  <a:lnTo>
                    <a:pt x="2412143" y="525879"/>
                  </a:lnTo>
                  <a:lnTo>
                    <a:pt x="2436647" y="488529"/>
                  </a:lnTo>
                  <a:lnTo>
                    <a:pt x="2464186" y="454323"/>
                  </a:lnTo>
                  <a:lnTo>
                    <a:pt x="2494760" y="423261"/>
                  </a:lnTo>
                  <a:lnTo>
                    <a:pt x="2532994" y="391045"/>
                  </a:lnTo>
                  <a:lnTo>
                    <a:pt x="2574342" y="363786"/>
                  </a:lnTo>
                  <a:lnTo>
                    <a:pt x="2618806" y="341482"/>
                  </a:lnTo>
                  <a:lnTo>
                    <a:pt x="2666385" y="324135"/>
                  </a:lnTo>
                  <a:lnTo>
                    <a:pt x="2717080" y="311745"/>
                  </a:lnTo>
                  <a:lnTo>
                    <a:pt x="2770891" y="304310"/>
                  </a:lnTo>
                  <a:lnTo>
                    <a:pt x="2827818" y="301832"/>
                  </a:lnTo>
                  <a:lnTo>
                    <a:pt x="3522964" y="301832"/>
                  </a:lnTo>
                  <a:lnTo>
                    <a:pt x="3522126" y="300529"/>
                  </a:lnTo>
                  <a:lnTo>
                    <a:pt x="3493745" y="263088"/>
                  </a:lnTo>
                  <a:lnTo>
                    <a:pt x="3462376" y="227670"/>
                  </a:lnTo>
                  <a:lnTo>
                    <a:pt x="3428020" y="194276"/>
                  </a:lnTo>
                  <a:lnTo>
                    <a:pt x="3394538" y="165538"/>
                  </a:lnTo>
                  <a:lnTo>
                    <a:pt x="3359209" y="139098"/>
                  </a:lnTo>
                  <a:lnTo>
                    <a:pt x="3322031" y="114958"/>
                  </a:lnTo>
                  <a:lnTo>
                    <a:pt x="3283007" y="93116"/>
                  </a:lnTo>
                  <a:lnTo>
                    <a:pt x="3242134" y="73573"/>
                  </a:lnTo>
                  <a:lnTo>
                    <a:pt x="3199414" y="56330"/>
                  </a:lnTo>
                  <a:lnTo>
                    <a:pt x="3154846" y="41385"/>
                  </a:lnTo>
                  <a:lnTo>
                    <a:pt x="3108431" y="28740"/>
                  </a:lnTo>
                  <a:lnTo>
                    <a:pt x="3060167" y="18393"/>
                  </a:lnTo>
                  <a:lnTo>
                    <a:pt x="3010056" y="10346"/>
                  </a:lnTo>
                  <a:lnTo>
                    <a:pt x="2958096" y="4598"/>
                  </a:lnTo>
                  <a:lnTo>
                    <a:pt x="2904289" y="1149"/>
                  </a:lnTo>
                  <a:lnTo>
                    <a:pt x="2848634" y="0"/>
                  </a:lnTo>
                  <a:close/>
                </a:path>
                <a:path w="5831840" h="2567940">
                  <a:moveTo>
                    <a:pt x="4259911" y="34690"/>
                  </a:moveTo>
                  <a:lnTo>
                    <a:pt x="3989301" y="34690"/>
                  </a:lnTo>
                  <a:lnTo>
                    <a:pt x="3989301" y="2532645"/>
                  </a:lnTo>
                  <a:lnTo>
                    <a:pt x="4259911" y="2532645"/>
                  </a:lnTo>
                  <a:lnTo>
                    <a:pt x="4259911" y="2248157"/>
                  </a:lnTo>
                  <a:lnTo>
                    <a:pt x="4357060" y="2248157"/>
                  </a:lnTo>
                  <a:lnTo>
                    <a:pt x="4357060" y="1363464"/>
                  </a:lnTo>
                  <a:lnTo>
                    <a:pt x="4259911" y="1363464"/>
                  </a:lnTo>
                  <a:lnTo>
                    <a:pt x="4259911" y="1085913"/>
                  </a:lnTo>
                  <a:lnTo>
                    <a:pt x="4357060" y="1085913"/>
                  </a:lnTo>
                  <a:lnTo>
                    <a:pt x="4357060" y="319179"/>
                  </a:lnTo>
                  <a:lnTo>
                    <a:pt x="4259911" y="319179"/>
                  </a:lnTo>
                  <a:lnTo>
                    <a:pt x="4259911" y="34690"/>
                  </a:lnTo>
                  <a:close/>
                </a:path>
                <a:path w="5831840" h="2567940">
                  <a:moveTo>
                    <a:pt x="4357060" y="2248157"/>
                  </a:moveTo>
                  <a:lnTo>
                    <a:pt x="4259911" y="2248157"/>
                  </a:lnTo>
                  <a:lnTo>
                    <a:pt x="4259911" y="2532645"/>
                  </a:lnTo>
                  <a:lnTo>
                    <a:pt x="4357060" y="2532645"/>
                  </a:lnTo>
                  <a:lnTo>
                    <a:pt x="4357060" y="2248157"/>
                  </a:lnTo>
                  <a:close/>
                </a:path>
                <a:path w="5831840" h="2567940">
                  <a:moveTo>
                    <a:pt x="5019709" y="34690"/>
                  </a:moveTo>
                  <a:lnTo>
                    <a:pt x="4357060" y="34690"/>
                  </a:lnTo>
                  <a:lnTo>
                    <a:pt x="4357060" y="319179"/>
                  </a:lnTo>
                  <a:lnTo>
                    <a:pt x="4964203" y="319179"/>
                  </a:lnTo>
                  <a:lnTo>
                    <a:pt x="5022544" y="321162"/>
                  </a:lnTo>
                  <a:lnTo>
                    <a:pt x="5076638" y="327109"/>
                  </a:lnTo>
                  <a:lnTo>
                    <a:pt x="5126483" y="337022"/>
                  </a:lnTo>
                  <a:lnTo>
                    <a:pt x="5172081" y="350899"/>
                  </a:lnTo>
                  <a:lnTo>
                    <a:pt x="5213431" y="368742"/>
                  </a:lnTo>
                  <a:lnTo>
                    <a:pt x="5250533" y="390549"/>
                  </a:lnTo>
                  <a:lnTo>
                    <a:pt x="5283387" y="416322"/>
                  </a:lnTo>
                  <a:lnTo>
                    <a:pt x="5317308" y="449956"/>
                  </a:lnTo>
                  <a:lnTo>
                    <a:pt x="5345061" y="488408"/>
                  </a:lnTo>
                  <a:lnTo>
                    <a:pt x="5366647" y="531679"/>
                  </a:lnTo>
                  <a:lnTo>
                    <a:pt x="5382065" y="579769"/>
                  </a:lnTo>
                  <a:lnTo>
                    <a:pt x="5391316" y="632677"/>
                  </a:lnTo>
                  <a:lnTo>
                    <a:pt x="5394400" y="690404"/>
                  </a:lnTo>
                  <a:lnTo>
                    <a:pt x="5391992" y="743152"/>
                  </a:lnTo>
                  <a:lnTo>
                    <a:pt x="5384771" y="792361"/>
                  </a:lnTo>
                  <a:lnTo>
                    <a:pt x="5372735" y="838029"/>
                  </a:lnTo>
                  <a:lnTo>
                    <a:pt x="5355884" y="880157"/>
                  </a:lnTo>
                  <a:lnTo>
                    <a:pt x="5334219" y="918746"/>
                  </a:lnTo>
                  <a:lnTo>
                    <a:pt x="5307739" y="953794"/>
                  </a:lnTo>
                  <a:lnTo>
                    <a:pt x="5276445" y="985301"/>
                  </a:lnTo>
                  <a:lnTo>
                    <a:pt x="5241753" y="1011994"/>
                  </a:lnTo>
                  <a:lnTo>
                    <a:pt x="5203095" y="1034581"/>
                  </a:lnTo>
                  <a:lnTo>
                    <a:pt x="5160471" y="1053060"/>
                  </a:lnTo>
                  <a:lnTo>
                    <a:pt x="5113881" y="1067433"/>
                  </a:lnTo>
                  <a:lnTo>
                    <a:pt x="5063326" y="1077700"/>
                  </a:lnTo>
                  <a:lnTo>
                    <a:pt x="5008805" y="1083860"/>
                  </a:lnTo>
                  <a:lnTo>
                    <a:pt x="4950319" y="1085913"/>
                  </a:lnTo>
                  <a:lnTo>
                    <a:pt x="4357060" y="1085913"/>
                  </a:lnTo>
                  <a:lnTo>
                    <a:pt x="4357060" y="1363464"/>
                  </a:lnTo>
                  <a:lnTo>
                    <a:pt x="4985019" y="1363464"/>
                  </a:lnTo>
                  <a:lnTo>
                    <a:pt x="5038198" y="1365415"/>
                  </a:lnTo>
                  <a:lnTo>
                    <a:pt x="5088450" y="1371270"/>
                  </a:lnTo>
                  <a:lnTo>
                    <a:pt x="5135774" y="1381028"/>
                  </a:lnTo>
                  <a:lnTo>
                    <a:pt x="5180171" y="1394688"/>
                  </a:lnTo>
                  <a:lnTo>
                    <a:pt x="5221640" y="1412252"/>
                  </a:lnTo>
                  <a:lnTo>
                    <a:pt x="5260183" y="1433719"/>
                  </a:lnTo>
                  <a:lnTo>
                    <a:pt x="5295798" y="1459089"/>
                  </a:lnTo>
                  <a:lnTo>
                    <a:pt x="5328485" y="1488362"/>
                  </a:lnTo>
                  <a:lnTo>
                    <a:pt x="5362542" y="1525746"/>
                  </a:lnTo>
                  <a:lnTo>
                    <a:pt x="5391358" y="1566529"/>
                  </a:lnTo>
                  <a:lnTo>
                    <a:pt x="5414935" y="1610711"/>
                  </a:lnTo>
                  <a:lnTo>
                    <a:pt x="5433272" y="1658291"/>
                  </a:lnTo>
                  <a:lnTo>
                    <a:pt x="5446370" y="1709270"/>
                  </a:lnTo>
                  <a:lnTo>
                    <a:pt x="5454229" y="1763647"/>
                  </a:lnTo>
                  <a:lnTo>
                    <a:pt x="5456848" y="1821423"/>
                  </a:lnTo>
                  <a:lnTo>
                    <a:pt x="5454370" y="1876225"/>
                  </a:lnTo>
                  <a:lnTo>
                    <a:pt x="5446937" y="1927628"/>
                  </a:lnTo>
                  <a:lnTo>
                    <a:pt x="5434547" y="1975633"/>
                  </a:lnTo>
                  <a:lnTo>
                    <a:pt x="5417202" y="2020240"/>
                  </a:lnTo>
                  <a:lnTo>
                    <a:pt x="5394900" y="2061448"/>
                  </a:lnTo>
                  <a:lnTo>
                    <a:pt x="5367642" y="2099257"/>
                  </a:lnTo>
                  <a:lnTo>
                    <a:pt x="5335428" y="2133668"/>
                  </a:lnTo>
                  <a:lnTo>
                    <a:pt x="5299811" y="2164042"/>
                  </a:lnTo>
                  <a:lnTo>
                    <a:pt x="5260372" y="2189744"/>
                  </a:lnTo>
                  <a:lnTo>
                    <a:pt x="5217110" y="2210773"/>
                  </a:lnTo>
                  <a:lnTo>
                    <a:pt x="5170026" y="2227129"/>
                  </a:lnTo>
                  <a:lnTo>
                    <a:pt x="5119119" y="2238811"/>
                  </a:lnTo>
                  <a:lnTo>
                    <a:pt x="5064389" y="2245821"/>
                  </a:lnTo>
                  <a:lnTo>
                    <a:pt x="5005836" y="2248157"/>
                  </a:lnTo>
                  <a:lnTo>
                    <a:pt x="4357060" y="2248157"/>
                  </a:lnTo>
                  <a:lnTo>
                    <a:pt x="4357060" y="2532645"/>
                  </a:lnTo>
                  <a:lnTo>
                    <a:pt x="5064808" y="2532645"/>
                  </a:lnTo>
                  <a:lnTo>
                    <a:pt x="5121186" y="2531344"/>
                  </a:lnTo>
                  <a:lnTo>
                    <a:pt x="5175830" y="2527440"/>
                  </a:lnTo>
                  <a:lnTo>
                    <a:pt x="5228738" y="2520935"/>
                  </a:lnTo>
                  <a:lnTo>
                    <a:pt x="5279912" y="2511827"/>
                  </a:lnTo>
                  <a:lnTo>
                    <a:pt x="5329351" y="2500118"/>
                  </a:lnTo>
                  <a:lnTo>
                    <a:pt x="5377055" y="2485807"/>
                  </a:lnTo>
                  <a:lnTo>
                    <a:pt x="5423023" y="2468895"/>
                  </a:lnTo>
                  <a:lnTo>
                    <a:pt x="5467256" y="2449380"/>
                  </a:lnTo>
                  <a:lnTo>
                    <a:pt x="5515192" y="2424175"/>
                  </a:lnTo>
                  <a:lnTo>
                    <a:pt x="5559870" y="2396137"/>
                  </a:lnTo>
                  <a:lnTo>
                    <a:pt x="5601290" y="2365266"/>
                  </a:lnTo>
                  <a:lnTo>
                    <a:pt x="5639453" y="2331563"/>
                  </a:lnTo>
                  <a:lnTo>
                    <a:pt x="5674359" y="2295028"/>
                  </a:lnTo>
                  <a:lnTo>
                    <a:pt x="5706008" y="2255661"/>
                  </a:lnTo>
                  <a:lnTo>
                    <a:pt x="5734400" y="2213463"/>
                  </a:lnTo>
                  <a:lnTo>
                    <a:pt x="5760173" y="2168927"/>
                  </a:lnTo>
                  <a:lnTo>
                    <a:pt x="5781981" y="2122551"/>
                  </a:lnTo>
                  <a:lnTo>
                    <a:pt x="5799825" y="2074334"/>
                  </a:lnTo>
                  <a:lnTo>
                    <a:pt x="5813704" y="2024275"/>
                  </a:lnTo>
                  <a:lnTo>
                    <a:pt x="5823618" y="1972376"/>
                  </a:lnTo>
                  <a:lnTo>
                    <a:pt x="5829566" y="1918637"/>
                  </a:lnTo>
                  <a:lnTo>
                    <a:pt x="5831549" y="1863056"/>
                  </a:lnTo>
                  <a:lnTo>
                    <a:pt x="5829708" y="1806554"/>
                  </a:lnTo>
                  <a:lnTo>
                    <a:pt x="5824184" y="1752035"/>
                  </a:lnTo>
                  <a:lnTo>
                    <a:pt x="5814979" y="1699499"/>
                  </a:lnTo>
                  <a:lnTo>
                    <a:pt x="5802092" y="1648945"/>
                  </a:lnTo>
                  <a:lnTo>
                    <a:pt x="5785523" y="1600374"/>
                  </a:lnTo>
                  <a:lnTo>
                    <a:pt x="5765273" y="1553785"/>
                  </a:lnTo>
                  <a:lnTo>
                    <a:pt x="5741342" y="1509179"/>
                  </a:lnTo>
                  <a:lnTo>
                    <a:pt x="5714296" y="1466908"/>
                  </a:lnTo>
                  <a:lnTo>
                    <a:pt x="5684700" y="1427329"/>
                  </a:lnTo>
                  <a:lnTo>
                    <a:pt x="5652556" y="1390440"/>
                  </a:lnTo>
                  <a:lnTo>
                    <a:pt x="5617861" y="1356242"/>
                  </a:lnTo>
                  <a:lnTo>
                    <a:pt x="5580618" y="1324734"/>
                  </a:lnTo>
                  <a:lnTo>
                    <a:pt x="5540824" y="1295917"/>
                  </a:lnTo>
                  <a:lnTo>
                    <a:pt x="5498480" y="1269791"/>
                  </a:lnTo>
                  <a:lnTo>
                    <a:pt x="5466251" y="1252444"/>
                  </a:lnTo>
                  <a:lnTo>
                    <a:pt x="5134198" y="1252444"/>
                  </a:lnTo>
                  <a:lnTo>
                    <a:pt x="5151548" y="1179587"/>
                  </a:lnTo>
                  <a:lnTo>
                    <a:pt x="5456848" y="1179587"/>
                  </a:lnTo>
                  <a:lnTo>
                    <a:pt x="5502530" y="1152506"/>
                  </a:lnTo>
                  <a:lnTo>
                    <a:pt x="5544741" y="1122149"/>
                  </a:lnTo>
                  <a:lnTo>
                    <a:pt x="5583483" y="1088515"/>
                  </a:lnTo>
                  <a:lnTo>
                    <a:pt x="5618755" y="1051605"/>
                  </a:lnTo>
                  <a:lnTo>
                    <a:pt x="5650558" y="1011418"/>
                  </a:lnTo>
                  <a:lnTo>
                    <a:pt x="5678894" y="967954"/>
                  </a:lnTo>
                  <a:lnTo>
                    <a:pt x="5700983" y="927455"/>
                  </a:lnTo>
                  <a:lnTo>
                    <a:pt x="5719675" y="885256"/>
                  </a:lnTo>
                  <a:lnTo>
                    <a:pt x="5734968" y="841357"/>
                  </a:lnTo>
                  <a:lnTo>
                    <a:pt x="5746864" y="795760"/>
                  </a:lnTo>
                  <a:lnTo>
                    <a:pt x="5755360" y="748463"/>
                  </a:lnTo>
                  <a:lnTo>
                    <a:pt x="5760459" y="699467"/>
                  </a:lnTo>
                  <a:lnTo>
                    <a:pt x="5762158" y="648771"/>
                  </a:lnTo>
                  <a:lnTo>
                    <a:pt x="5760146" y="593088"/>
                  </a:lnTo>
                  <a:lnTo>
                    <a:pt x="5754109" y="539832"/>
                  </a:lnTo>
                  <a:lnTo>
                    <a:pt x="5744048" y="489006"/>
                  </a:lnTo>
                  <a:lnTo>
                    <a:pt x="5729962" y="440608"/>
                  </a:lnTo>
                  <a:lnTo>
                    <a:pt x="5711852" y="394638"/>
                  </a:lnTo>
                  <a:lnTo>
                    <a:pt x="5689718" y="351098"/>
                  </a:lnTo>
                  <a:lnTo>
                    <a:pt x="5663559" y="309985"/>
                  </a:lnTo>
                  <a:lnTo>
                    <a:pt x="5633377" y="271302"/>
                  </a:lnTo>
                  <a:lnTo>
                    <a:pt x="5599170" y="235047"/>
                  </a:lnTo>
                  <a:lnTo>
                    <a:pt x="5560939" y="201221"/>
                  </a:lnTo>
                  <a:lnTo>
                    <a:pt x="5526437" y="174621"/>
                  </a:lnTo>
                  <a:lnTo>
                    <a:pt x="5490008" y="150335"/>
                  </a:lnTo>
                  <a:lnTo>
                    <a:pt x="5451651" y="128361"/>
                  </a:lnTo>
                  <a:lnTo>
                    <a:pt x="5411366" y="108701"/>
                  </a:lnTo>
                  <a:lnTo>
                    <a:pt x="5369155" y="91355"/>
                  </a:lnTo>
                  <a:lnTo>
                    <a:pt x="5325016" y="76321"/>
                  </a:lnTo>
                  <a:lnTo>
                    <a:pt x="5278949" y="63600"/>
                  </a:lnTo>
                  <a:lnTo>
                    <a:pt x="5230956" y="53192"/>
                  </a:lnTo>
                  <a:lnTo>
                    <a:pt x="5181035" y="45097"/>
                  </a:lnTo>
                  <a:lnTo>
                    <a:pt x="5129187" y="39315"/>
                  </a:lnTo>
                  <a:lnTo>
                    <a:pt x="5075412" y="35846"/>
                  </a:lnTo>
                  <a:lnTo>
                    <a:pt x="5019709" y="34690"/>
                  </a:lnTo>
                  <a:close/>
                </a:path>
                <a:path w="5831840" h="2567940">
                  <a:moveTo>
                    <a:pt x="4357060" y="1085913"/>
                  </a:moveTo>
                  <a:lnTo>
                    <a:pt x="4259911" y="1085913"/>
                  </a:lnTo>
                  <a:lnTo>
                    <a:pt x="4259911" y="1363464"/>
                  </a:lnTo>
                  <a:lnTo>
                    <a:pt x="4357060" y="1363464"/>
                  </a:lnTo>
                  <a:lnTo>
                    <a:pt x="4357060" y="1085913"/>
                  </a:lnTo>
                  <a:close/>
                </a:path>
                <a:path w="5831840" h="2567940">
                  <a:moveTo>
                    <a:pt x="5151548" y="1179587"/>
                  </a:moveTo>
                  <a:lnTo>
                    <a:pt x="5134198" y="1252444"/>
                  </a:lnTo>
                  <a:lnTo>
                    <a:pt x="5184967" y="1250957"/>
                  </a:lnTo>
                  <a:lnTo>
                    <a:pt x="5234177" y="1246496"/>
                  </a:lnTo>
                  <a:lnTo>
                    <a:pt x="5281828" y="1239062"/>
                  </a:lnTo>
                  <a:lnTo>
                    <a:pt x="5327920" y="1228654"/>
                  </a:lnTo>
                  <a:lnTo>
                    <a:pt x="5372454" y="1215272"/>
                  </a:lnTo>
                  <a:lnTo>
                    <a:pt x="5375092" y="1214268"/>
                  </a:lnTo>
                  <a:lnTo>
                    <a:pt x="5359992" y="1209041"/>
                  </a:lnTo>
                  <a:lnTo>
                    <a:pt x="5310431" y="1196155"/>
                  </a:lnTo>
                  <a:lnTo>
                    <a:pt x="5259170" y="1186950"/>
                  </a:lnTo>
                  <a:lnTo>
                    <a:pt x="5206209" y="1181428"/>
                  </a:lnTo>
                  <a:lnTo>
                    <a:pt x="5151548" y="1179587"/>
                  </a:lnTo>
                  <a:close/>
                </a:path>
                <a:path w="5831840" h="2567940">
                  <a:moveTo>
                    <a:pt x="5375092" y="1214268"/>
                  </a:moveTo>
                  <a:lnTo>
                    <a:pt x="5327920" y="1228654"/>
                  </a:lnTo>
                  <a:lnTo>
                    <a:pt x="5281828" y="1239062"/>
                  </a:lnTo>
                  <a:lnTo>
                    <a:pt x="5234177" y="1246496"/>
                  </a:lnTo>
                  <a:lnTo>
                    <a:pt x="5184967" y="1250957"/>
                  </a:lnTo>
                  <a:lnTo>
                    <a:pt x="5134198" y="1252444"/>
                  </a:lnTo>
                  <a:lnTo>
                    <a:pt x="5466251" y="1252444"/>
                  </a:lnTo>
                  <a:lnTo>
                    <a:pt x="5454017" y="1245859"/>
                  </a:lnTo>
                  <a:lnTo>
                    <a:pt x="5407854" y="1225609"/>
                  </a:lnTo>
                  <a:lnTo>
                    <a:pt x="5375092" y="1214268"/>
                  </a:lnTo>
                  <a:close/>
                </a:path>
                <a:path w="5831840" h="2567940">
                  <a:moveTo>
                    <a:pt x="5456848" y="1179587"/>
                  </a:moveTo>
                  <a:lnTo>
                    <a:pt x="5151548" y="1179587"/>
                  </a:lnTo>
                  <a:lnTo>
                    <a:pt x="5206209" y="1181428"/>
                  </a:lnTo>
                  <a:lnTo>
                    <a:pt x="5259170" y="1186950"/>
                  </a:lnTo>
                  <a:lnTo>
                    <a:pt x="5310431" y="1196155"/>
                  </a:lnTo>
                  <a:lnTo>
                    <a:pt x="5359992" y="1209041"/>
                  </a:lnTo>
                  <a:lnTo>
                    <a:pt x="5375092" y="1214268"/>
                  </a:lnTo>
                  <a:lnTo>
                    <a:pt x="5415430" y="1198916"/>
                  </a:lnTo>
                  <a:lnTo>
                    <a:pt x="5456848" y="1179587"/>
                  </a:lnTo>
                  <a:close/>
                </a:path>
                <a:path w="5831840" h="2567940">
                  <a:moveTo>
                    <a:pt x="4357060" y="34690"/>
                  </a:moveTo>
                  <a:lnTo>
                    <a:pt x="4259911" y="34690"/>
                  </a:lnTo>
                  <a:lnTo>
                    <a:pt x="4259911" y="319179"/>
                  </a:lnTo>
                  <a:lnTo>
                    <a:pt x="4357060" y="319179"/>
                  </a:lnTo>
                  <a:lnTo>
                    <a:pt x="4357060" y="346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99077" y="1047088"/>
              <a:ext cx="6481478" cy="48584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54D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1098" y="5555"/>
            <a:ext cx="16753001" cy="11303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330638" cy="11308556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73269" y="1181309"/>
            <a:ext cx="7113345" cy="501175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11860479" y="4465418"/>
            <a:ext cx="492125" cy="281940"/>
          </a:xfrm>
          <a:custGeom>
            <a:avLst/>
            <a:gdLst/>
            <a:ahLst/>
            <a:cxnLst/>
            <a:rect l="l" t="t" r="r" b="b"/>
            <a:pathLst>
              <a:path w="492125" h="281939">
                <a:moveTo>
                  <a:pt x="151289" y="28913"/>
                </a:moveTo>
                <a:lnTo>
                  <a:pt x="84600" y="28913"/>
                </a:lnTo>
                <a:lnTo>
                  <a:pt x="91845" y="29273"/>
                </a:lnTo>
                <a:lnTo>
                  <a:pt x="98722" y="30352"/>
                </a:lnTo>
                <a:lnTo>
                  <a:pt x="133157" y="56530"/>
                </a:lnTo>
                <a:lnTo>
                  <a:pt x="137072" y="76032"/>
                </a:lnTo>
                <a:lnTo>
                  <a:pt x="137072" y="84421"/>
                </a:lnTo>
                <a:lnTo>
                  <a:pt x="116727" y="124490"/>
                </a:lnTo>
                <a:lnTo>
                  <a:pt x="90490" y="154742"/>
                </a:lnTo>
                <a:lnTo>
                  <a:pt x="0" y="253799"/>
                </a:lnTo>
                <a:lnTo>
                  <a:pt x="0" y="277894"/>
                </a:lnTo>
                <a:lnTo>
                  <a:pt x="172948" y="277894"/>
                </a:lnTo>
                <a:lnTo>
                  <a:pt x="172948" y="248445"/>
                </a:lnTo>
                <a:lnTo>
                  <a:pt x="45512" y="248445"/>
                </a:lnTo>
                <a:lnTo>
                  <a:pt x="45512" y="246303"/>
                </a:lnTo>
                <a:lnTo>
                  <a:pt x="107088" y="180443"/>
                </a:lnTo>
                <a:lnTo>
                  <a:pt x="136629" y="146861"/>
                </a:lnTo>
                <a:lnTo>
                  <a:pt x="159461" y="112986"/>
                </a:lnTo>
                <a:lnTo>
                  <a:pt x="168128" y="76032"/>
                </a:lnTo>
                <a:lnTo>
                  <a:pt x="167467" y="65700"/>
                </a:lnTo>
                <a:lnTo>
                  <a:pt x="165485" y="55852"/>
                </a:lnTo>
                <a:lnTo>
                  <a:pt x="162180" y="46491"/>
                </a:lnTo>
                <a:lnTo>
                  <a:pt x="157554" y="37614"/>
                </a:lnTo>
                <a:lnTo>
                  <a:pt x="151764" y="29424"/>
                </a:lnTo>
                <a:lnTo>
                  <a:pt x="151289" y="28913"/>
                </a:lnTo>
                <a:close/>
              </a:path>
              <a:path w="492125" h="281939">
                <a:moveTo>
                  <a:pt x="85670" y="0"/>
                </a:moveTo>
                <a:lnTo>
                  <a:pt x="42433" y="10173"/>
                </a:lnTo>
                <a:lnTo>
                  <a:pt x="12181" y="38551"/>
                </a:lnTo>
                <a:lnTo>
                  <a:pt x="1070" y="80851"/>
                </a:lnTo>
                <a:lnTo>
                  <a:pt x="32662" y="80851"/>
                </a:lnTo>
                <a:lnTo>
                  <a:pt x="33055" y="73271"/>
                </a:lnTo>
                <a:lnTo>
                  <a:pt x="34234" y="66193"/>
                </a:lnTo>
                <a:lnTo>
                  <a:pt x="57024" y="35472"/>
                </a:lnTo>
                <a:lnTo>
                  <a:pt x="84600" y="28913"/>
                </a:lnTo>
                <a:lnTo>
                  <a:pt x="151289" y="28913"/>
                </a:lnTo>
                <a:lnTo>
                  <a:pt x="144971" y="22120"/>
                </a:lnTo>
                <a:lnTo>
                  <a:pt x="108393" y="2543"/>
                </a:lnTo>
                <a:lnTo>
                  <a:pt x="97374" y="635"/>
                </a:lnTo>
                <a:lnTo>
                  <a:pt x="85670" y="0"/>
                </a:lnTo>
                <a:close/>
              </a:path>
              <a:path w="492125" h="281939">
                <a:moveTo>
                  <a:pt x="250856" y="231846"/>
                </a:moveTo>
                <a:lnTo>
                  <a:pt x="237648" y="231846"/>
                </a:lnTo>
                <a:lnTo>
                  <a:pt x="231982" y="234211"/>
                </a:lnTo>
                <a:lnTo>
                  <a:pt x="222522" y="243670"/>
                </a:lnTo>
                <a:lnTo>
                  <a:pt x="220158" y="249337"/>
                </a:lnTo>
                <a:lnTo>
                  <a:pt x="220158" y="262545"/>
                </a:lnTo>
                <a:lnTo>
                  <a:pt x="222522" y="268211"/>
                </a:lnTo>
                <a:lnTo>
                  <a:pt x="231982" y="277671"/>
                </a:lnTo>
                <a:lnTo>
                  <a:pt x="237648" y="280036"/>
                </a:lnTo>
                <a:lnTo>
                  <a:pt x="248714" y="280036"/>
                </a:lnTo>
                <a:lnTo>
                  <a:pt x="265001" y="267988"/>
                </a:lnTo>
                <a:lnTo>
                  <a:pt x="267232" y="264329"/>
                </a:lnTo>
                <a:lnTo>
                  <a:pt x="268347" y="260314"/>
                </a:lnTo>
                <a:lnTo>
                  <a:pt x="268347" y="249337"/>
                </a:lnTo>
                <a:lnTo>
                  <a:pt x="265983" y="243670"/>
                </a:lnTo>
                <a:lnTo>
                  <a:pt x="256523" y="234211"/>
                </a:lnTo>
                <a:lnTo>
                  <a:pt x="250856" y="231846"/>
                </a:lnTo>
                <a:close/>
              </a:path>
              <a:path w="492125" h="281939">
                <a:moveTo>
                  <a:pt x="396811" y="0"/>
                </a:moveTo>
                <a:lnTo>
                  <a:pt x="356653" y="9411"/>
                </a:lnTo>
                <a:lnTo>
                  <a:pt x="326601" y="37079"/>
                </a:lnTo>
                <a:lnTo>
                  <a:pt x="307827" y="81462"/>
                </a:lnTo>
                <a:lnTo>
                  <a:pt x="302205" y="119411"/>
                </a:lnTo>
                <a:lnTo>
                  <a:pt x="301502" y="140821"/>
                </a:lnTo>
                <a:lnTo>
                  <a:pt x="302205" y="162355"/>
                </a:lnTo>
                <a:lnTo>
                  <a:pt x="307827" y="200506"/>
                </a:lnTo>
                <a:lnTo>
                  <a:pt x="326501" y="244864"/>
                </a:lnTo>
                <a:lnTo>
                  <a:pt x="356477" y="272380"/>
                </a:lnTo>
                <a:lnTo>
                  <a:pt x="396811" y="281642"/>
                </a:lnTo>
                <a:lnTo>
                  <a:pt x="411377" y="280613"/>
                </a:lnTo>
                <a:lnTo>
                  <a:pt x="448347" y="265177"/>
                </a:lnTo>
                <a:lnTo>
                  <a:pt x="461330" y="252193"/>
                </a:lnTo>
                <a:lnTo>
                  <a:pt x="396811" y="252193"/>
                </a:lnTo>
                <a:lnTo>
                  <a:pt x="387198" y="251381"/>
                </a:lnTo>
                <a:lnTo>
                  <a:pt x="350261" y="223245"/>
                </a:lnTo>
                <a:lnTo>
                  <a:pt x="335503" y="173750"/>
                </a:lnTo>
                <a:lnTo>
                  <a:pt x="333629" y="140821"/>
                </a:lnTo>
                <a:lnTo>
                  <a:pt x="334675" y="115630"/>
                </a:lnTo>
                <a:lnTo>
                  <a:pt x="343041" y="74334"/>
                </a:lnTo>
                <a:lnTo>
                  <a:pt x="370340" y="36242"/>
                </a:lnTo>
                <a:lnTo>
                  <a:pt x="396811" y="28913"/>
                </a:lnTo>
                <a:lnTo>
                  <a:pt x="460485" y="28913"/>
                </a:lnTo>
                <a:lnTo>
                  <a:pt x="458153" y="25968"/>
                </a:lnTo>
                <a:lnTo>
                  <a:pt x="448080" y="16732"/>
                </a:lnTo>
                <a:lnTo>
                  <a:pt x="436894" y="9411"/>
                </a:lnTo>
                <a:lnTo>
                  <a:pt x="424621" y="4182"/>
                </a:lnTo>
                <a:lnTo>
                  <a:pt x="411260" y="1045"/>
                </a:lnTo>
                <a:lnTo>
                  <a:pt x="396811" y="0"/>
                </a:lnTo>
                <a:close/>
              </a:path>
              <a:path w="492125" h="281939">
                <a:moveTo>
                  <a:pt x="460485" y="28913"/>
                </a:moveTo>
                <a:lnTo>
                  <a:pt x="396811" y="28913"/>
                </a:lnTo>
                <a:lnTo>
                  <a:pt x="406357" y="29733"/>
                </a:lnTo>
                <a:lnTo>
                  <a:pt x="415183" y="32192"/>
                </a:lnTo>
                <a:lnTo>
                  <a:pt x="443194" y="58128"/>
                </a:lnTo>
                <a:lnTo>
                  <a:pt x="458086" y="107857"/>
                </a:lnTo>
                <a:lnTo>
                  <a:pt x="459994" y="140821"/>
                </a:lnTo>
                <a:lnTo>
                  <a:pt x="458956" y="166053"/>
                </a:lnTo>
                <a:lnTo>
                  <a:pt x="450656" y="207282"/>
                </a:lnTo>
                <a:lnTo>
                  <a:pt x="423449" y="244964"/>
                </a:lnTo>
                <a:lnTo>
                  <a:pt x="396811" y="252193"/>
                </a:lnTo>
                <a:lnTo>
                  <a:pt x="461330" y="252193"/>
                </a:lnTo>
                <a:lnTo>
                  <a:pt x="480876" y="217121"/>
                </a:lnTo>
                <a:lnTo>
                  <a:pt x="491417" y="162355"/>
                </a:lnTo>
                <a:lnTo>
                  <a:pt x="492119" y="140821"/>
                </a:lnTo>
                <a:lnTo>
                  <a:pt x="491408" y="119411"/>
                </a:lnTo>
                <a:lnTo>
                  <a:pt x="485719" y="81462"/>
                </a:lnTo>
                <a:lnTo>
                  <a:pt x="466954" y="37079"/>
                </a:lnTo>
                <a:lnTo>
                  <a:pt x="460485" y="28913"/>
                </a:lnTo>
                <a:close/>
              </a:path>
            </a:pathLst>
          </a:custGeom>
          <a:solidFill>
            <a:srgbClr val="C7C7C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435930" y="4469159"/>
            <a:ext cx="3004354" cy="351251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16475" y="5013677"/>
            <a:ext cx="4894557" cy="637742"/>
          </a:xfrm>
          <a:prstGeom prst="rect">
            <a:avLst/>
          </a:prstGeom>
        </p:spPr>
      </p:pic>
      <p:sp>
        <p:nvSpPr>
          <p:cNvPr id="8" name="object 8" descr=""/>
          <p:cNvSpPr/>
          <p:nvPr/>
        </p:nvSpPr>
        <p:spPr>
          <a:xfrm>
            <a:off x="11859943" y="6413003"/>
            <a:ext cx="496570" cy="281940"/>
          </a:xfrm>
          <a:custGeom>
            <a:avLst/>
            <a:gdLst/>
            <a:ahLst/>
            <a:cxnLst/>
            <a:rect l="l" t="t" r="r" b="b"/>
            <a:pathLst>
              <a:path w="496570" h="281940">
                <a:moveTo>
                  <a:pt x="33732" y="209357"/>
                </a:moveTo>
                <a:lnTo>
                  <a:pt x="0" y="209357"/>
                </a:lnTo>
                <a:lnTo>
                  <a:pt x="1221" y="219807"/>
                </a:lnTo>
                <a:lnTo>
                  <a:pt x="19736" y="254895"/>
                </a:lnTo>
                <a:lnTo>
                  <a:pt x="56648" y="276522"/>
                </a:lnTo>
                <a:lnTo>
                  <a:pt x="93166" y="281642"/>
                </a:lnTo>
                <a:lnTo>
                  <a:pt x="106126" y="281006"/>
                </a:lnTo>
                <a:lnTo>
                  <a:pt x="150576" y="265913"/>
                </a:lnTo>
                <a:lnTo>
                  <a:pt x="166834" y="252193"/>
                </a:lnTo>
                <a:lnTo>
                  <a:pt x="92631" y="252193"/>
                </a:lnTo>
                <a:lnTo>
                  <a:pt x="84909" y="251866"/>
                </a:lnTo>
                <a:lnTo>
                  <a:pt x="47160" y="236732"/>
                </a:lnTo>
                <a:lnTo>
                  <a:pt x="34446" y="218192"/>
                </a:lnTo>
                <a:lnTo>
                  <a:pt x="33732" y="209357"/>
                </a:lnTo>
                <a:close/>
              </a:path>
              <a:path w="496570" h="281940">
                <a:moveTo>
                  <a:pt x="160129" y="28913"/>
                </a:moveTo>
                <a:lnTo>
                  <a:pt x="93703" y="28913"/>
                </a:lnTo>
                <a:lnTo>
                  <a:pt x="101014" y="29273"/>
                </a:lnTo>
                <a:lnTo>
                  <a:pt x="107824" y="30352"/>
                </a:lnTo>
                <a:lnTo>
                  <a:pt x="141446" y="57604"/>
                </a:lnTo>
                <a:lnTo>
                  <a:pt x="143498" y="65680"/>
                </a:lnTo>
                <a:lnTo>
                  <a:pt x="143498" y="74961"/>
                </a:lnTo>
                <a:lnTo>
                  <a:pt x="122875" y="113480"/>
                </a:lnTo>
                <a:lnTo>
                  <a:pt x="88348" y="122616"/>
                </a:lnTo>
                <a:lnTo>
                  <a:pt x="66394" y="122616"/>
                </a:lnTo>
                <a:lnTo>
                  <a:pt x="66394" y="152065"/>
                </a:lnTo>
                <a:lnTo>
                  <a:pt x="88348" y="152065"/>
                </a:lnTo>
                <a:lnTo>
                  <a:pt x="98387" y="152475"/>
                </a:lnTo>
                <a:lnTo>
                  <a:pt x="136403" y="166455"/>
                </a:lnTo>
                <a:lnTo>
                  <a:pt x="153136" y="203467"/>
                </a:lnTo>
                <a:lnTo>
                  <a:pt x="152651" y="210478"/>
                </a:lnTo>
                <a:lnTo>
                  <a:pt x="130414" y="242655"/>
                </a:lnTo>
                <a:lnTo>
                  <a:pt x="92631" y="252193"/>
                </a:lnTo>
                <a:lnTo>
                  <a:pt x="166834" y="252193"/>
                </a:lnTo>
                <a:lnTo>
                  <a:pt x="185037" y="214360"/>
                </a:lnTo>
                <a:lnTo>
                  <a:pt x="185798" y="203467"/>
                </a:lnTo>
                <a:lnTo>
                  <a:pt x="184886" y="190943"/>
                </a:lnTo>
                <a:lnTo>
                  <a:pt x="163201" y="151638"/>
                </a:lnTo>
                <a:lnTo>
                  <a:pt x="130648" y="137608"/>
                </a:lnTo>
                <a:lnTo>
                  <a:pt x="130648" y="135466"/>
                </a:lnTo>
                <a:lnTo>
                  <a:pt x="163444" y="112844"/>
                </a:lnTo>
                <a:lnTo>
                  <a:pt x="175515" y="74961"/>
                </a:lnTo>
                <a:lnTo>
                  <a:pt x="175556" y="72284"/>
                </a:lnTo>
                <a:lnTo>
                  <a:pt x="175014" y="63817"/>
                </a:lnTo>
                <a:lnTo>
                  <a:pt x="173182" y="54614"/>
                </a:lnTo>
                <a:lnTo>
                  <a:pt x="170128" y="45746"/>
                </a:lnTo>
                <a:lnTo>
                  <a:pt x="165853" y="37212"/>
                </a:lnTo>
                <a:lnTo>
                  <a:pt x="160425" y="29239"/>
                </a:lnTo>
                <a:lnTo>
                  <a:pt x="160129" y="28913"/>
                </a:lnTo>
                <a:close/>
              </a:path>
              <a:path w="496570" h="281940">
                <a:moveTo>
                  <a:pt x="94238" y="0"/>
                </a:moveTo>
                <a:lnTo>
                  <a:pt x="50733" y="9102"/>
                </a:lnTo>
                <a:lnTo>
                  <a:pt x="18874" y="34536"/>
                </a:lnTo>
                <a:lnTo>
                  <a:pt x="5889" y="72284"/>
                </a:lnTo>
                <a:lnTo>
                  <a:pt x="38016" y="72284"/>
                </a:lnTo>
                <a:lnTo>
                  <a:pt x="38462" y="63181"/>
                </a:lnTo>
                <a:lnTo>
                  <a:pt x="41318" y="55418"/>
                </a:lnTo>
                <a:lnTo>
                  <a:pt x="46583" y="48992"/>
                </a:lnTo>
                <a:lnTo>
                  <a:pt x="51848" y="42478"/>
                </a:lnTo>
                <a:lnTo>
                  <a:pt x="58630" y="37525"/>
                </a:lnTo>
                <a:lnTo>
                  <a:pt x="93703" y="28913"/>
                </a:lnTo>
                <a:lnTo>
                  <a:pt x="160129" y="28913"/>
                </a:lnTo>
                <a:lnTo>
                  <a:pt x="153973" y="22120"/>
                </a:lnTo>
                <a:lnTo>
                  <a:pt x="117864" y="2576"/>
                </a:lnTo>
                <a:lnTo>
                  <a:pt x="106502" y="644"/>
                </a:lnTo>
                <a:lnTo>
                  <a:pt x="94238" y="0"/>
                </a:lnTo>
                <a:close/>
              </a:path>
              <a:path w="496570" h="281940">
                <a:moveTo>
                  <a:pt x="254705" y="231846"/>
                </a:moveTo>
                <a:lnTo>
                  <a:pt x="241497" y="231846"/>
                </a:lnTo>
                <a:lnTo>
                  <a:pt x="235830" y="234211"/>
                </a:lnTo>
                <a:lnTo>
                  <a:pt x="226371" y="243670"/>
                </a:lnTo>
                <a:lnTo>
                  <a:pt x="224006" y="249337"/>
                </a:lnTo>
                <a:lnTo>
                  <a:pt x="224006" y="262545"/>
                </a:lnTo>
                <a:lnTo>
                  <a:pt x="226371" y="268211"/>
                </a:lnTo>
                <a:lnTo>
                  <a:pt x="235830" y="277671"/>
                </a:lnTo>
                <a:lnTo>
                  <a:pt x="241497" y="280036"/>
                </a:lnTo>
                <a:lnTo>
                  <a:pt x="252563" y="280036"/>
                </a:lnTo>
                <a:lnTo>
                  <a:pt x="268849" y="267988"/>
                </a:lnTo>
                <a:lnTo>
                  <a:pt x="271080" y="264329"/>
                </a:lnTo>
                <a:lnTo>
                  <a:pt x="272196" y="260314"/>
                </a:lnTo>
                <a:lnTo>
                  <a:pt x="272196" y="249337"/>
                </a:lnTo>
                <a:lnTo>
                  <a:pt x="269831" y="243670"/>
                </a:lnTo>
                <a:lnTo>
                  <a:pt x="260372" y="234211"/>
                </a:lnTo>
                <a:lnTo>
                  <a:pt x="254705" y="231846"/>
                </a:lnTo>
                <a:close/>
              </a:path>
              <a:path w="496570" h="281940">
                <a:moveTo>
                  <a:pt x="400660" y="0"/>
                </a:moveTo>
                <a:lnTo>
                  <a:pt x="360501" y="9411"/>
                </a:lnTo>
                <a:lnTo>
                  <a:pt x="330450" y="37079"/>
                </a:lnTo>
                <a:lnTo>
                  <a:pt x="311676" y="81462"/>
                </a:lnTo>
                <a:lnTo>
                  <a:pt x="306053" y="119411"/>
                </a:lnTo>
                <a:lnTo>
                  <a:pt x="305351" y="140821"/>
                </a:lnTo>
                <a:lnTo>
                  <a:pt x="306053" y="162355"/>
                </a:lnTo>
                <a:lnTo>
                  <a:pt x="311676" y="200506"/>
                </a:lnTo>
                <a:lnTo>
                  <a:pt x="330349" y="244864"/>
                </a:lnTo>
                <a:lnTo>
                  <a:pt x="360325" y="272380"/>
                </a:lnTo>
                <a:lnTo>
                  <a:pt x="400660" y="281642"/>
                </a:lnTo>
                <a:lnTo>
                  <a:pt x="415225" y="280613"/>
                </a:lnTo>
                <a:lnTo>
                  <a:pt x="452196" y="265177"/>
                </a:lnTo>
                <a:lnTo>
                  <a:pt x="465179" y="252193"/>
                </a:lnTo>
                <a:lnTo>
                  <a:pt x="400660" y="252193"/>
                </a:lnTo>
                <a:lnTo>
                  <a:pt x="391047" y="251381"/>
                </a:lnTo>
                <a:lnTo>
                  <a:pt x="354110" y="223245"/>
                </a:lnTo>
                <a:lnTo>
                  <a:pt x="339351" y="173750"/>
                </a:lnTo>
                <a:lnTo>
                  <a:pt x="337477" y="140821"/>
                </a:lnTo>
                <a:lnTo>
                  <a:pt x="338523" y="115630"/>
                </a:lnTo>
                <a:lnTo>
                  <a:pt x="346889" y="74334"/>
                </a:lnTo>
                <a:lnTo>
                  <a:pt x="374188" y="36242"/>
                </a:lnTo>
                <a:lnTo>
                  <a:pt x="400660" y="28913"/>
                </a:lnTo>
                <a:lnTo>
                  <a:pt x="464334" y="28913"/>
                </a:lnTo>
                <a:lnTo>
                  <a:pt x="462001" y="25968"/>
                </a:lnTo>
                <a:lnTo>
                  <a:pt x="451928" y="16732"/>
                </a:lnTo>
                <a:lnTo>
                  <a:pt x="440743" y="9411"/>
                </a:lnTo>
                <a:lnTo>
                  <a:pt x="428469" y="4182"/>
                </a:lnTo>
                <a:lnTo>
                  <a:pt x="415108" y="1045"/>
                </a:lnTo>
                <a:lnTo>
                  <a:pt x="400660" y="0"/>
                </a:lnTo>
                <a:close/>
              </a:path>
              <a:path w="496570" h="281940">
                <a:moveTo>
                  <a:pt x="464334" y="28913"/>
                </a:moveTo>
                <a:lnTo>
                  <a:pt x="400660" y="28913"/>
                </a:lnTo>
                <a:lnTo>
                  <a:pt x="410205" y="29733"/>
                </a:lnTo>
                <a:lnTo>
                  <a:pt x="419032" y="32192"/>
                </a:lnTo>
                <a:lnTo>
                  <a:pt x="447042" y="58128"/>
                </a:lnTo>
                <a:lnTo>
                  <a:pt x="461934" y="107857"/>
                </a:lnTo>
                <a:lnTo>
                  <a:pt x="463842" y="140821"/>
                </a:lnTo>
                <a:lnTo>
                  <a:pt x="462805" y="166053"/>
                </a:lnTo>
                <a:lnTo>
                  <a:pt x="454505" y="207282"/>
                </a:lnTo>
                <a:lnTo>
                  <a:pt x="427298" y="244964"/>
                </a:lnTo>
                <a:lnTo>
                  <a:pt x="400660" y="252193"/>
                </a:lnTo>
                <a:lnTo>
                  <a:pt x="465179" y="252193"/>
                </a:lnTo>
                <a:lnTo>
                  <a:pt x="484724" y="217121"/>
                </a:lnTo>
                <a:lnTo>
                  <a:pt x="495266" y="162355"/>
                </a:lnTo>
                <a:lnTo>
                  <a:pt x="495969" y="140821"/>
                </a:lnTo>
                <a:lnTo>
                  <a:pt x="495258" y="119411"/>
                </a:lnTo>
                <a:lnTo>
                  <a:pt x="489568" y="81462"/>
                </a:lnTo>
                <a:lnTo>
                  <a:pt x="470802" y="37079"/>
                </a:lnTo>
                <a:lnTo>
                  <a:pt x="464334" y="28913"/>
                </a:lnTo>
                <a:close/>
              </a:path>
            </a:pathLst>
          </a:custGeom>
          <a:solidFill>
            <a:srgbClr val="C7C7C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435930" y="6408185"/>
            <a:ext cx="2867101" cy="364100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419599" y="6959801"/>
            <a:ext cx="5509907" cy="283190"/>
          </a:xfrm>
          <a:prstGeom prst="rect">
            <a:avLst/>
          </a:prstGeom>
        </p:spPr>
      </p:pic>
      <p:sp>
        <p:nvSpPr>
          <p:cNvPr id="11" name="object 11" descr=""/>
          <p:cNvSpPr/>
          <p:nvPr/>
        </p:nvSpPr>
        <p:spPr>
          <a:xfrm>
            <a:off x="11859943" y="8004578"/>
            <a:ext cx="496570" cy="281940"/>
          </a:xfrm>
          <a:custGeom>
            <a:avLst/>
            <a:gdLst/>
            <a:ahLst/>
            <a:cxnLst/>
            <a:rect l="l" t="t" r="r" b="b"/>
            <a:pathLst>
              <a:path w="496570" h="281940">
                <a:moveTo>
                  <a:pt x="33732" y="209358"/>
                </a:moveTo>
                <a:lnTo>
                  <a:pt x="0" y="209358"/>
                </a:lnTo>
                <a:lnTo>
                  <a:pt x="1221" y="219807"/>
                </a:lnTo>
                <a:lnTo>
                  <a:pt x="19736" y="254896"/>
                </a:lnTo>
                <a:lnTo>
                  <a:pt x="56648" y="276523"/>
                </a:lnTo>
                <a:lnTo>
                  <a:pt x="93166" y="281643"/>
                </a:lnTo>
                <a:lnTo>
                  <a:pt x="106126" y="281007"/>
                </a:lnTo>
                <a:lnTo>
                  <a:pt x="150576" y="265914"/>
                </a:lnTo>
                <a:lnTo>
                  <a:pt x="166834" y="252193"/>
                </a:lnTo>
                <a:lnTo>
                  <a:pt x="92631" y="252193"/>
                </a:lnTo>
                <a:lnTo>
                  <a:pt x="84909" y="251867"/>
                </a:lnTo>
                <a:lnTo>
                  <a:pt x="47160" y="236732"/>
                </a:lnTo>
                <a:lnTo>
                  <a:pt x="34446" y="218193"/>
                </a:lnTo>
                <a:lnTo>
                  <a:pt x="33732" y="209358"/>
                </a:lnTo>
                <a:close/>
              </a:path>
              <a:path w="496570" h="281940">
                <a:moveTo>
                  <a:pt x="160129" y="28914"/>
                </a:moveTo>
                <a:lnTo>
                  <a:pt x="93703" y="28914"/>
                </a:lnTo>
                <a:lnTo>
                  <a:pt x="101014" y="29273"/>
                </a:lnTo>
                <a:lnTo>
                  <a:pt x="107824" y="30353"/>
                </a:lnTo>
                <a:lnTo>
                  <a:pt x="141446" y="57604"/>
                </a:lnTo>
                <a:lnTo>
                  <a:pt x="143498" y="65681"/>
                </a:lnTo>
                <a:lnTo>
                  <a:pt x="143498" y="74962"/>
                </a:lnTo>
                <a:lnTo>
                  <a:pt x="122875" y="113480"/>
                </a:lnTo>
                <a:lnTo>
                  <a:pt x="88348" y="122616"/>
                </a:lnTo>
                <a:lnTo>
                  <a:pt x="66394" y="122616"/>
                </a:lnTo>
                <a:lnTo>
                  <a:pt x="66394" y="152066"/>
                </a:lnTo>
                <a:lnTo>
                  <a:pt x="88348" y="152066"/>
                </a:lnTo>
                <a:lnTo>
                  <a:pt x="98387" y="152475"/>
                </a:lnTo>
                <a:lnTo>
                  <a:pt x="136403" y="166456"/>
                </a:lnTo>
                <a:lnTo>
                  <a:pt x="153136" y="203468"/>
                </a:lnTo>
                <a:lnTo>
                  <a:pt x="152651" y="210479"/>
                </a:lnTo>
                <a:lnTo>
                  <a:pt x="130414" y="242656"/>
                </a:lnTo>
                <a:lnTo>
                  <a:pt x="92631" y="252193"/>
                </a:lnTo>
                <a:lnTo>
                  <a:pt x="166834" y="252193"/>
                </a:lnTo>
                <a:lnTo>
                  <a:pt x="185037" y="214361"/>
                </a:lnTo>
                <a:lnTo>
                  <a:pt x="185798" y="203468"/>
                </a:lnTo>
                <a:lnTo>
                  <a:pt x="184886" y="190944"/>
                </a:lnTo>
                <a:lnTo>
                  <a:pt x="163201" y="151639"/>
                </a:lnTo>
                <a:lnTo>
                  <a:pt x="130648" y="137609"/>
                </a:lnTo>
                <a:lnTo>
                  <a:pt x="130648" y="135467"/>
                </a:lnTo>
                <a:lnTo>
                  <a:pt x="163444" y="112844"/>
                </a:lnTo>
                <a:lnTo>
                  <a:pt x="175515" y="74962"/>
                </a:lnTo>
                <a:lnTo>
                  <a:pt x="175556" y="72285"/>
                </a:lnTo>
                <a:lnTo>
                  <a:pt x="175014" y="63818"/>
                </a:lnTo>
                <a:lnTo>
                  <a:pt x="173182" y="54615"/>
                </a:lnTo>
                <a:lnTo>
                  <a:pt x="170128" y="45746"/>
                </a:lnTo>
                <a:lnTo>
                  <a:pt x="165853" y="37213"/>
                </a:lnTo>
                <a:lnTo>
                  <a:pt x="160425" y="29240"/>
                </a:lnTo>
                <a:lnTo>
                  <a:pt x="160129" y="28914"/>
                </a:lnTo>
                <a:close/>
              </a:path>
              <a:path w="496570" h="281940">
                <a:moveTo>
                  <a:pt x="94238" y="0"/>
                </a:moveTo>
                <a:lnTo>
                  <a:pt x="50733" y="9102"/>
                </a:lnTo>
                <a:lnTo>
                  <a:pt x="18874" y="34536"/>
                </a:lnTo>
                <a:lnTo>
                  <a:pt x="5889" y="72285"/>
                </a:lnTo>
                <a:lnTo>
                  <a:pt x="38016" y="72285"/>
                </a:lnTo>
                <a:lnTo>
                  <a:pt x="38462" y="63182"/>
                </a:lnTo>
                <a:lnTo>
                  <a:pt x="41318" y="55418"/>
                </a:lnTo>
                <a:lnTo>
                  <a:pt x="46583" y="48993"/>
                </a:lnTo>
                <a:lnTo>
                  <a:pt x="51848" y="42478"/>
                </a:lnTo>
                <a:lnTo>
                  <a:pt x="58630" y="37525"/>
                </a:lnTo>
                <a:lnTo>
                  <a:pt x="93703" y="28914"/>
                </a:lnTo>
                <a:lnTo>
                  <a:pt x="160129" y="28914"/>
                </a:lnTo>
                <a:lnTo>
                  <a:pt x="153973" y="22120"/>
                </a:lnTo>
                <a:lnTo>
                  <a:pt x="117864" y="2576"/>
                </a:lnTo>
                <a:lnTo>
                  <a:pt x="106502" y="644"/>
                </a:lnTo>
                <a:lnTo>
                  <a:pt x="94238" y="0"/>
                </a:lnTo>
                <a:close/>
              </a:path>
              <a:path w="496570" h="281940">
                <a:moveTo>
                  <a:pt x="254705" y="231847"/>
                </a:moveTo>
                <a:lnTo>
                  <a:pt x="241497" y="231847"/>
                </a:lnTo>
                <a:lnTo>
                  <a:pt x="235830" y="234211"/>
                </a:lnTo>
                <a:lnTo>
                  <a:pt x="226371" y="243671"/>
                </a:lnTo>
                <a:lnTo>
                  <a:pt x="224006" y="249338"/>
                </a:lnTo>
                <a:lnTo>
                  <a:pt x="224006" y="262545"/>
                </a:lnTo>
                <a:lnTo>
                  <a:pt x="226371" y="268212"/>
                </a:lnTo>
                <a:lnTo>
                  <a:pt x="235830" y="277672"/>
                </a:lnTo>
                <a:lnTo>
                  <a:pt x="241497" y="280036"/>
                </a:lnTo>
                <a:lnTo>
                  <a:pt x="252563" y="280036"/>
                </a:lnTo>
                <a:lnTo>
                  <a:pt x="256579" y="278966"/>
                </a:lnTo>
                <a:lnTo>
                  <a:pt x="263807" y="274593"/>
                </a:lnTo>
                <a:lnTo>
                  <a:pt x="266708" y="271648"/>
                </a:lnTo>
                <a:lnTo>
                  <a:pt x="268849" y="267989"/>
                </a:lnTo>
                <a:lnTo>
                  <a:pt x="271080" y="264330"/>
                </a:lnTo>
                <a:lnTo>
                  <a:pt x="272196" y="260314"/>
                </a:lnTo>
                <a:lnTo>
                  <a:pt x="272196" y="249338"/>
                </a:lnTo>
                <a:lnTo>
                  <a:pt x="269831" y="243671"/>
                </a:lnTo>
                <a:lnTo>
                  <a:pt x="260372" y="234211"/>
                </a:lnTo>
                <a:lnTo>
                  <a:pt x="254705" y="231847"/>
                </a:lnTo>
                <a:close/>
              </a:path>
              <a:path w="496570" h="281940">
                <a:moveTo>
                  <a:pt x="400660" y="0"/>
                </a:moveTo>
                <a:lnTo>
                  <a:pt x="360501" y="9412"/>
                </a:lnTo>
                <a:lnTo>
                  <a:pt x="330450" y="37079"/>
                </a:lnTo>
                <a:lnTo>
                  <a:pt x="311676" y="81462"/>
                </a:lnTo>
                <a:lnTo>
                  <a:pt x="306053" y="119412"/>
                </a:lnTo>
                <a:lnTo>
                  <a:pt x="305351" y="140821"/>
                </a:lnTo>
                <a:lnTo>
                  <a:pt x="306053" y="162356"/>
                </a:lnTo>
                <a:lnTo>
                  <a:pt x="311676" y="200506"/>
                </a:lnTo>
                <a:lnTo>
                  <a:pt x="330349" y="244865"/>
                </a:lnTo>
                <a:lnTo>
                  <a:pt x="360325" y="272381"/>
                </a:lnTo>
                <a:lnTo>
                  <a:pt x="400660" y="281643"/>
                </a:lnTo>
                <a:lnTo>
                  <a:pt x="415225" y="280614"/>
                </a:lnTo>
                <a:lnTo>
                  <a:pt x="452196" y="265178"/>
                </a:lnTo>
                <a:lnTo>
                  <a:pt x="465179" y="252193"/>
                </a:lnTo>
                <a:lnTo>
                  <a:pt x="400660" y="252193"/>
                </a:lnTo>
                <a:lnTo>
                  <a:pt x="391047" y="251382"/>
                </a:lnTo>
                <a:lnTo>
                  <a:pt x="354110" y="223246"/>
                </a:lnTo>
                <a:lnTo>
                  <a:pt x="339351" y="173751"/>
                </a:lnTo>
                <a:lnTo>
                  <a:pt x="337477" y="140821"/>
                </a:lnTo>
                <a:lnTo>
                  <a:pt x="338523" y="115630"/>
                </a:lnTo>
                <a:lnTo>
                  <a:pt x="346889" y="74334"/>
                </a:lnTo>
                <a:lnTo>
                  <a:pt x="374188" y="36243"/>
                </a:lnTo>
                <a:lnTo>
                  <a:pt x="400660" y="28914"/>
                </a:lnTo>
                <a:lnTo>
                  <a:pt x="464334" y="28914"/>
                </a:lnTo>
                <a:lnTo>
                  <a:pt x="462001" y="25969"/>
                </a:lnTo>
                <a:lnTo>
                  <a:pt x="451928" y="16732"/>
                </a:lnTo>
                <a:lnTo>
                  <a:pt x="440743" y="9412"/>
                </a:lnTo>
                <a:lnTo>
                  <a:pt x="428469" y="4183"/>
                </a:lnTo>
                <a:lnTo>
                  <a:pt x="415108" y="1045"/>
                </a:lnTo>
                <a:lnTo>
                  <a:pt x="400660" y="0"/>
                </a:lnTo>
                <a:close/>
              </a:path>
              <a:path w="496570" h="281940">
                <a:moveTo>
                  <a:pt x="464334" y="28914"/>
                </a:moveTo>
                <a:lnTo>
                  <a:pt x="400660" y="28914"/>
                </a:lnTo>
                <a:lnTo>
                  <a:pt x="410205" y="29734"/>
                </a:lnTo>
                <a:lnTo>
                  <a:pt x="419032" y="32193"/>
                </a:lnTo>
                <a:lnTo>
                  <a:pt x="447042" y="58129"/>
                </a:lnTo>
                <a:lnTo>
                  <a:pt x="461934" y="107858"/>
                </a:lnTo>
                <a:lnTo>
                  <a:pt x="463842" y="140821"/>
                </a:lnTo>
                <a:lnTo>
                  <a:pt x="462805" y="166054"/>
                </a:lnTo>
                <a:lnTo>
                  <a:pt x="454505" y="207283"/>
                </a:lnTo>
                <a:lnTo>
                  <a:pt x="427298" y="244965"/>
                </a:lnTo>
                <a:lnTo>
                  <a:pt x="400660" y="252193"/>
                </a:lnTo>
                <a:lnTo>
                  <a:pt x="465179" y="252193"/>
                </a:lnTo>
                <a:lnTo>
                  <a:pt x="484724" y="217122"/>
                </a:lnTo>
                <a:lnTo>
                  <a:pt x="495266" y="162356"/>
                </a:lnTo>
                <a:lnTo>
                  <a:pt x="495969" y="140821"/>
                </a:lnTo>
                <a:lnTo>
                  <a:pt x="495258" y="119412"/>
                </a:lnTo>
                <a:lnTo>
                  <a:pt x="489568" y="81462"/>
                </a:lnTo>
                <a:lnTo>
                  <a:pt x="470802" y="37079"/>
                </a:lnTo>
                <a:lnTo>
                  <a:pt x="464334" y="28914"/>
                </a:lnTo>
                <a:close/>
              </a:path>
            </a:pathLst>
          </a:custGeom>
          <a:solidFill>
            <a:srgbClr val="C7C7C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" name="object 1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410764" y="7999759"/>
            <a:ext cx="2604579" cy="364100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426158" y="8552836"/>
            <a:ext cx="5108941" cy="285063"/>
          </a:xfrm>
          <a:prstGeom prst="rect">
            <a:avLst/>
          </a:prstGeom>
        </p:spPr>
      </p:pic>
      <p:sp>
        <p:nvSpPr>
          <p:cNvPr id="14" name="object 14" descr=""/>
          <p:cNvSpPr/>
          <p:nvPr/>
        </p:nvSpPr>
        <p:spPr>
          <a:xfrm>
            <a:off x="11855124" y="2517834"/>
            <a:ext cx="428625" cy="281940"/>
          </a:xfrm>
          <a:custGeom>
            <a:avLst/>
            <a:gdLst/>
            <a:ahLst/>
            <a:cxnLst/>
            <a:rect l="l" t="t" r="r" b="b"/>
            <a:pathLst>
              <a:path w="428625" h="281939">
                <a:moveTo>
                  <a:pt x="101734" y="38551"/>
                </a:moveTo>
                <a:lnTo>
                  <a:pt x="68536" y="38551"/>
                </a:lnTo>
                <a:lnTo>
                  <a:pt x="68536" y="277895"/>
                </a:lnTo>
                <a:lnTo>
                  <a:pt x="101734" y="277895"/>
                </a:lnTo>
                <a:lnTo>
                  <a:pt x="101734" y="38551"/>
                </a:lnTo>
                <a:close/>
              </a:path>
              <a:path w="428625" h="281939">
                <a:moveTo>
                  <a:pt x="101734" y="3747"/>
                </a:moveTo>
                <a:lnTo>
                  <a:pt x="68536" y="3747"/>
                </a:lnTo>
                <a:lnTo>
                  <a:pt x="0" y="49260"/>
                </a:lnTo>
                <a:lnTo>
                  <a:pt x="0" y="82993"/>
                </a:lnTo>
                <a:lnTo>
                  <a:pt x="66930" y="38551"/>
                </a:lnTo>
                <a:lnTo>
                  <a:pt x="101734" y="38551"/>
                </a:lnTo>
                <a:lnTo>
                  <a:pt x="101734" y="3747"/>
                </a:lnTo>
                <a:close/>
              </a:path>
              <a:path w="428625" h="281939">
                <a:moveTo>
                  <a:pt x="187005" y="231846"/>
                </a:moveTo>
                <a:lnTo>
                  <a:pt x="173797" y="231846"/>
                </a:lnTo>
                <a:lnTo>
                  <a:pt x="168131" y="234211"/>
                </a:lnTo>
                <a:lnTo>
                  <a:pt x="158670" y="243671"/>
                </a:lnTo>
                <a:lnTo>
                  <a:pt x="156306" y="249337"/>
                </a:lnTo>
                <a:lnTo>
                  <a:pt x="156306" y="262545"/>
                </a:lnTo>
                <a:lnTo>
                  <a:pt x="158670" y="268211"/>
                </a:lnTo>
                <a:lnTo>
                  <a:pt x="168131" y="277672"/>
                </a:lnTo>
                <a:lnTo>
                  <a:pt x="173797" y="280036"/>
                </a:lnTo>
                <a:lnTo>
                  <a:pt x="184863" y="280036"/>
                </a:lnTo>
                <a:lnTo>
                  <a:pt x="201150" y="267988"/>
                </a:lnTo>
                <a:lnTo>
                  <a:pt x="203380" y="264330"/>
                </a:lnTo>
                <a:lnTo>
                  <a:pt x="204496" y="260314"/>
                </a:lnTo>
                <a:lnTo>
                  <a:pt x="204496" y="249337"/>
                </a:lnTo>
                <a:lnTo>
                  <a:pt x="202131" y="243671"/>
                </a:lnTo>
                <a:lnTo>
                  <a:pt x="192672" y="234211"/>
                </a:lnTo>
                <a:lnTo>
                  <a:pt x="187005" y="231846"/>
                </a:lnTo>
                <a:close/>
              </a:path>
              <a:path w="428625" h="281939">
                <a:moveTo>
                  <a:pt x="332959" y="0"/>
                </a:moveTo>
                <a:lnTo>
                  <a:pt x="292801" y="9412"/>
                </a:lnTo>
                <a:lnTo>
                  <a:pt x="262749" y="37079"/>
                </a:lnTo>
                <a:lnTo>
                  <a:pt x="243976" y="81462"/>
                </a:lnTo>
                <a:lnTo>
                  <a:pt x="238353" y="119412"/>
                </a:lnTo>
                <a:lnTo>
                  <a:pt x="237650" y="140821"/>
                </a:lnTo>
                <a:lnTo>
                  <a:pt x="238353" y="162356"/>
                </a:lnTo>
                <a:lnTo>
                  <a:pt x="243976" y="200506"/>
                </a:lnTo>
                <a:lnTo>
                  <a:pt x="262649" y="244864"/>
                </a:lnTo>
                <a:lnTo>
                  <a:pt x="292625" y="272381"/>
                </a:lnTo>
                <a:lnTo>
                  <a:pt x="332959" y="281642"/>
                </a:lnTo>
                <a:lnTo>
                  <a:pt x="347525" y="280613"/>
                </a:lnTo>
                <a:lnTo>
                  <a:pt x="384496" y="265177"/>
                </a:lnTo>
                <a:lnTo>
                  <a:pt x="397479" y="252193"/>
                </a:lnTo>
                <a:lnTo>
                  <a:pt x="332959" y="252193"/>
                </a:lnTo>
                <a:lnTo>
                  <a:pt x="323347" y="251382"/>
                </a:lnTo>
                <a:lnTo>
                  <a:pt x="286410" y="223246"/>
                </a:lnTo>
                <a:lnTo>
                  <a:pt x="271651" y="173751"/>
                </a:lnTo>
                <a:lnTo>
                  <a:pt x="269777" y="140821"/>
                </a:lnTo>
                <a:lnTo>
                  <a:pt x="270823" y="115630"/>
                </a:lnTo>
                <a:lnTo>
                  <a:pt x="279189" y="74334"/>
                </a:lnTo>
                <a:lnTo>
                  <a:pt x="306489" y="36242"/>
                </a:lnTo>
                <a:lnTo>
                  <a:pt x="332959" y="28914"/>
                </a:lnTo>
                <a:lnTo>
                  <a:pt x="396634" y="28914"/>
                </a:lnTo>
                <a:lnTo>
                  <a:pt x="394301" y="25968"/>
                </a:lnTo>
                <a:lnTo>
                  <a:pt x="384228" y="16732"/>
                </a:lnTo>
                <a:lnTo>
                  <a:pt x="373042" y="9412"/>
                </a:lnTo>
                <a:lnTo>
                  <a:pt x="360769" y="4183"/>
                </a:lnTo>
                <a:lnTo>
                  <a:pt x="347408" y="1045"/>
                </a:lnTo>
                <a:lnTo>
                  <a:pt x="332959" y="0"/>
                </a:lnTo>
                <a:close/>
              </a:path>
              <a:path w="428625" h="281939">
                <a:moveTo>
                  <a:pt x="396634" y="28914"/>
                </a:moveTo>
                <a:lnTo>
                  <a:pt x="332959" y="28914"/>
                </a:lnTo>
                <a:lnTo>
                  <a:pt x="342506" y="29734"/>
                </a:lnTo>
                <a:lnTo>
                  <a:pt x="351332" y="32193"/>
                </a:lnTo>
                <a:lnTo>
                  <a:pt x="379342" y="58128"/>
                </a:lnTo>
                <a:lnTo>
                  <a:pt x="394234" y="107858"/>
                </a:lnTo>
                <a:lnTo>
                  <a:pt x="396142" y="140821"/>
                </a:lnTo>
                <a:lnTo>
                  <a:pt x="395104" y="166054"/>
                </a:lnTo>
                <a:lnTo>
                  <a:pt x="386805" y="207283"/>
                </a:lnTo>
                <a:lnTo>
                  <a:pt x="359598" y="244965"/>
                </a:lnTo>
                <a:lnTo>
                  <a:pt x="332959" y="252193"/>
                </a:lnTo>
                <a:lnTo>
                  <a:pt x="397479" y="252193"/>
                </a:lnTo>
                <a:lnTo>
                  <a:pt x="417024" y="217122"/>
                </a:lnTo>
                <a:lnTo>
                  <a:pt x="427566" y="162356"/>
                </a:lnTo>
                <a:lnTo>
                  <a:pt x="428269" y="140821"/>
                </a:lnTo>
                <a:lnTo>
                  <a:pt x="427557" y="119412"/>
                </a:lnTo>
                <a:lnTo>
                  <a:pt x="421868" y="81462"/>
                </a:lnTo>
                <a:lnTo>
                  <a:pt x="403102" y="37079"/>
                </a:lnTo>
                <a:lnTo>
                  <a:pt x="396634" y="28914"/>
                </a:lnTo>
                <a:close/>
              </a:path>
            </a:pathLst>
          </a:custGeom>
          <a:solidFill>
            <a:srgbClr val="C7C7C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" name="object 15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435930" y="2513016"/>
            <a:ext cx="3612325" cy="359817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423763" y="3064633"/>
            <a:ext cx="5493806" cy="58245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A390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2325" y="1633458"/>
            <a:ext cx="15722058" cy="603122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90727" y="8097135"/>
            <a:ext cx="8142506" cy="6973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DEDE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345896" y="1340273"/>
            <a:ext cx="7539355" cy="3625215"/>
          </a:xfrm>
          <a:custGeom>
            <a:avLst/>
            <a:gdLst/>
            <a:ahLst/>
            <a:cxnLst/>
            <a:rect l="l" t="t" r="r" b="b"/>
            <a:pathLst>
              <a:path w="7539355" h="3625215">
                <a:moveTo>
                  <a:pt x="7538765" y="0"/>
                </a:moveTo>
                <a:lnTo>
                  <a:pt x="0" y="0"/>
                </a:lnTo>
                <a:lnTo>
                  <a:pt x="0" y="3624664"/>
                </a:lnTo>
                <a:lnTo>
                  <a:pt x="7538765" y="3624664"/>
                </a:lnTo>
                <a:lnTo>
                  <a:pt x="7538765" y="0"/>
                </a:lnTo>
                <a:close/>
              </a:path>
            </a:pathLst>
          </a:custGeom>
          <a:solidFill>
            <a:srgbClr val="13E9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345896" y="5230018"/>
            <a:ext cx="3554095" cy="4476115"/>
          </a:xfrm>
          <a:custGeom>
            <a:avLst/>
            <a:gdLst/>
            <a:ahLst/>
            <a:cxnLst/>
            <a:rect l="l" t="t" r="r" b="b"/>
            <a:pathLst>
              <a:path w="3554095" h="4476115">
                <a:moveTo>
                  <a:pt x="3553839" y="0"/>
                </a:moveTo>
                <a:lnTo>
                  <a:pt x="0" y="0"/>
                </a:lnTo>
                <a:lnTo>
                  <a:pt x="0" y="4475779"/>
                </a:lnTo>
                <a:lnTo>
                  <a:pt x="3553839" y="4475779"/>
                </a:lnTo>
                <a:lnTo>
                  <a:pt x="3553839" y="0"/>
                </a:lnTo>
                <a:close/>
              </a:path>
            </a:pathLst>
          </a:custGeom>
          <a:solidFill>
            <a:srgbClr val="CFCD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5131519" y="7554345"/>
            <a:ext cx="3753485" cy="2132965"/>
          </a:xfrm>
          <a:custGeom>
            <a:avLst/>
            <a:gdLst/>
            <a:ahLst/>
            <a:cxnLst/>
            <a:rect l="l" t="t" r="r" b="b"/>
            <a:pathLst>
              <a:path w="3753484" h="2132965">
                <a:moveTo>
                  <a:pt x="3753142" y="0"/>
                </a:moveTo>
                <a:lnTo>
                  <a:pt x="0" y="0"/>
                </a:lnTo>
                <a:lnTo>
                  <a:pt x="0" y="2132835"/>
                </a:lnTo>
                <a:lnTo>
                  <a:pt x="3753142" y="2132835"/>
                </a:lnTo>
                <a:lnTo>
                  <a:pt x="375314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5131519" y="5230018"/>
            <a:ext cx="3753485" cy="2132965"/>
          </a:xfrm>
          <a:custGeom>
            <a:avLst/>
            <a:gdLst/>
            <a:ahLst/>
            <a:cxnLst/>
            <a:rect l="l" t="t" r="r" b="b"/>
            <a:pathLst>
              <a:path w="3753484" h="2132965">
                <a:moveTo>
                  <a:pt x="3753142" y="0"/>
                </a:moveTo>
                <a:lnTo>
                  <a:pt x="0" y="0"/>
                </a:lnTo>
                <a:lnTo>
                  <a:pt x="0" y="2132835"/>
                </a:lnTo>
                <a:lnTo>
                  <a:pt x="3753142" y="2132835"/>
                </a:lnTo>
                <a:lnTo>
                  <a:pt x="3753142" y="0"/>
                </a:lnTo>
                <a:close/>
              </a:path>
            </a:pathLst>
          </a:custGeom>
          <a:solidFill>
            <a:srgbClr val="FFCD6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15724" y="1793662"/>
            <a:ext cx="6827624" cy="201198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10577" y="8965551"/>
            <a:ext cx="7097732" cy="670645"/>
          </a:xfrm>
          <a:prstGeom prst="rect">
            <a:avLst/>
          </a:prstGeom>
        </p:spPr>
      </p:pic>
      <p:sp>
        <p:nvSpPr>
          <p:cNvPr id="9" name="object 9" descr=""/>
          <p:cNvSpPr/>
          <p:nvPr/>
        </p:nvSpPr>
        <p:spPr>
          <a:xfrm>
            <a:off x="1514090" y="3067969"/>
            <a:ext cx="3220085" cy="1550035"/>
          </a:xfrm>
          <a:custGeom>
            <a:avLst/>
            <a:gdLst/>
            <a:ahLst/>
            <a:cxnLst/>
            <a:rect l="l" t="t" r="r" b="b"/>
            <a:pathLst>
              <a:path w="3220085" h="1550035">
                <a:moveTo>
                  <a:pt x="611499" y="228265"/>
                </a:moveTo>
                <a:lnTo>
                  <a:pt x="395799" y="228265"/>
                </a:lnTo>
                <a:lnTo>
                  <a:pt x="435588" y="245018"/>
                </a:lnTo>
                <a:lnTo>
                  <a:pt x="419490" y="274206"/>
                </a:lnTo>
                <a:lnTo>
                  <a:pt x="398417" y="303132"/>
                </a:lnTo>
                <a:lnTo>
                  <a:pt x="395799" y="306013"/>
                </a:lnTo>
                <a:lnTo>
                  <a:pt x="395799" y="1528749"/>
                </a:lnTo>
                <a:lnTo>
                  <a:pt x="611499" y="1528749"/>
                </a:lnTo>
                <a:lnTo>
                  <a:pt x="611499" y="228265"/>
                </a:lnTo>
                <a:close/>
              </a:path>
              <a:path w="3220085" h="1550035">
                <a:moveTo>
                  <a:pt x="611499" y="20941"/>
                </a:moveTo>
                <a:lnTo>
                  <a:pt x="439777" y="20941"/>
                </a:lnTo>
                <a:lnTo>
                  <a:pt x="420798" y="53139"/>
                </a:lnTo>
                <a:lnTo>
                  <a:pt x="397370" y="84813"/>
                </a:lnTo>
                <a:lnTo>
                  <a:pt x="369491" y="115964"/>
                </a:lnTo>
                <a:lnTo>
                  <a:pt x="337162" y="146592"/>
                </a:lnTo>
                <a:lnTo>
                  <a:pt x="301430" y="174863"/>
                </a:lnTo>
                <a:lnTo>
                  <a:pt x="263342" y="201040"/>
                </a:lnTo>
                <a:lnTo>
                  <a:pt x="222898" y="225123"/>
                </a:lnTo>
                <a:lnTo>
                  <a:pt x="180099" y="247112"/>
                </a:lnTo>
                <a:lnTo>
                  <a:pt x="135859" y="265436"/>
                </a:lnTo>
                <a:lnTo>
                  <a:pt x="91096" y="280619"/>
                </a:lnTo>
                <a:lnTo>
                  <a:pt x="45810" y="292661"/>
                </a:lnTo>
                <a:lnTo>
                  <a:pt x="0" y="301561"/>
                </a:lnTo>
                <a:lnTo>
                  <a:pt x="0" y="515167"/>
                </a:lnTo>
                <a:lnTo>
                  <a:pt x="48558" y="505350"/>
                </a:lnTo>
                <a:lnTo>
                  <a:pt x="95808" y="492654"/>
                </a:lnTo>
                <a:lnTo>
                  <a:pt x="141749" y="477079"/>
                </a:lnTo>
                <a:lnTo>
                  <a:pt x="186381" y="458624"/>
                </a:lnTo>
                <a:lnTo>
                  <a:pt x="229050" y="436766"/>
                </a:lnTo>
                <a:lnTo>
                  <a:pt x="269101" y="413076"/>
                </a:lnTo>
                <a:lnTo>
                  <a:pt x="306535" y="387553"/>
                </a:lnTo>
                <a:lnTo>
                  <a:pt x="341350" y="360198"/>
                </a:lnTo>
                <a:lnTo>
                  <a:pt x="372371" y="331796"/>
                </a:lnTo>
                <a:lnTo>
                  <a:pt x="395799" y="306013"/>
                </a:lnTo>
                <a:lnTo>
                  <a:pt x="395799" y="228265"/>
                </a:lnTo>
                <a:lnTo>
                  <a:pt x="611499" y="228265"/>
                </a:lnTo>
                <a:lnTo>
                  <a:pt x="611499" y="20941"/>
                </a:lnTo>
                <a:close/>
              </a:path>
              <a:path w="3220085" h="1550035">
                <a:moveTo>
                  <a:pt x="395799" y="228265"/>
                </a:moveTo>
                <a:lnTo>
                  <a:pt x="395799" y="306013"/>
                </a:lnTo>
                <a:lnTo>
                  <a:pt x="398417" y="303132"/>
                </a:lnTo>
                <a:lnTo>
                  <a:pt x="419490" y="274206"/>
                </a:lnTo>
                <a:lnTo>
                  <a:pt x="435588" y="245018"/>
                </a:lnTo>
                <a:lnTo>
                  <a:pt x="395799" y="228265"/>
                </a:lnTo>
                <a:close/>
              </a:path>
              <a:path w="3220085" h="1550035">
                <a:moveTo>
                  <a:pt x="1077886" y="733310"/>
                </a:moveTo>
                <a:lnTo>
                  <a:pt x="1006660" y="766468"/>
                </a:lnTo>
                <a:lnTo>
                  <a:pt x="965955" y="795001"/>
                </a:lnTo>
                <a:lnTo>
                  <a:pt x="929700" y="828247"/>
                </a:lnTo>
                <a:lnTo>
                  <a:pt x="897895" y="866204"/>
                </a:lnTo>
                <a:lnTo>
                  <a:pt x="870539" y="908872"/>
                </a:lnTo>
                <a:lnTo>
                  <a:pt x="849467" y="955337"/>
                </a:lnTo>
                <a:lnTo>
                  <a:pt x="834415" y="1004681"/>
                </a:lnTo>
                <a:lnTo>
                  <a:pt x="825384" y="1056904"/>
                </a:lnTo>
                <a:lnTo>
                  <a:pt x="822373" y="1112008"/>
                </a:lnTo>
                <a:lnTo>
                  <a:pt x="824970" y="1161263"/>
                </a:lnTo>
                <a:lnTo>
                  <a:pt x="832760" y="1208507"/>
                </a:lnTo>
                <a:lnTo>
                  <a:pt x="845744" y="1253741"/>
                </a:lnTo>
                <a:lnTo>
                  <a:pt x="863922" y="1296965"/>
                </a:lnTo>
                <a:lnTo>
                  <a:pt x="887293" y="1338179"/>
                </a:lnTo>
                <a:lnTo>
                  <a:pt x="916192" y="1375874"/>
                </a:lnTo>
                <a:lnTo>
                  <a:pt x="949280" y="1410218"/>
                </a:lnTo>
                <a:lnTo>
                  <a:pt x="986556" y="1441212"/>
                </a:lnTo>
                <a:lnTo>
                  <a:pt x="1028021" y="1468855"/>
                </a:lnTo>
                <a:lnTo>
                  <a:pt x="1073674" y="1493148"/>
                </a:lnTo>
                <a:lnTo>
                  <a:pt x="1115323" y="1510425"/>
                </a:lnTo>
                <a:lnTo>
                  <a:pt x="1159301" y="1524560"/>
                </a:lnTo>
                <a:lnTo>
                  <a:pt x="1205605" y="1535555"/>
                </a:lnTo>
                <a:lnTo>
                  <a:pt x="1254237" y="1543408"/>
                </a:lnTo>
                <a:lnTo>
                  <a:pt x="1305196" y="1548120"/>
                </a:lnTo>
                <a:lnTo>
                  <a:pt x="1358482" y="1549691"/>
                </a:lnTo>
                <a:lnTo>
                  <a:pt x="1411709" y="1548120"/>
                </a:lnTo>
                <a:lnTo>
                  <a:pt x="1462492" y="1543408"/>
                </a:lnTo>
                <a:lnTo>
                  <a:pt x="1510833" y="1535555"/>
                </a:lnTo>
                <a:lnTo>
                  <a:pt x="1556730" y="1524560"/>
                </a:lnTo>
                <a:lnTo>
                  <a:pt x="1600185" y="1510425"/>
                </a:lnTo>
                <a:lnTo>
                  <a:pt x="1641196" y="1493148"/>
                </a:lnTo>
                <a:lnTo>
                  <a:pt x="1687518" y="1468855"/>
                </a:lnTo>
                <a:lnTo>
                  <a:pt x="1729318" y="1441212"/>
                </a:lnTo>
                <a:lnTo>
                  <a:pt x="1766595" y="1410218"/>
                </a:lnTo>
                <a:lnTo>
                  <a:pt x="1799349" y="1375874"/>
                </a:lnTo>
                <a:lnTo>
                  <a:pt x="1805622" y="1367497"/>
                </a:lnTo>
                <a:lnTo>
                  <a:pt x="1358482" y="1367497"/>
                </a:lnTo>
                <a:lnTo>
                  <a:pt x="1305457" y="1364565"/>
                </a:lnTo>
                <a:lnTo>
                  <a:pt x="1256956" y="1355770"/>
                </a:lnTo>
                <a:lnTo>
                  <a:pt x="1212978" y="1341111"/>
                </a:lnTo>
                <a:lnTo>
                  <a:pt x="1173524" y="1320588"/>
                </a:lnTo>
                <a:lnTo>
                  <a:pt x="1138593" y="1294201"/>
                </a:lnTo>
                <a:lnTo>
                  <a:pt x="1109943" y="1262034"/>
                </a:lnTo>
                <a:lnTo>
                  <a:pt x="1087661" y="1225847"/>
                </a:lnTo>
                <a:lnTo>
                  <a:pt x="1071746" y="1185639"/>
                </a:lnTo>
                <a:lnTo>
                  <a:pt x="1062197" y="1141410"/>
                </a:lnTo>
                <a:lnTo>
                  <a:pt x="1059014" y="1093160"/>
                </a:lnTo>
                <a:lnTo>
                  <a:pt x="1063988" y="1034654"/>
                </a:lnTo>
                <a:lnTo>
                  <a:pt x="1078908" y="982692"/>
                </a:lnTo>
                <a:lnTo>
                  <a:pt x="1103776" y="937274"/>
                </a:lnTo>
                <a:lnTo>
                  <a:pt x="1138593" y="898401"/>
                </a:lnTo>
                <a:lnTo>
                  <a:pt x="1173524" y="872769"/>
                </a:lnTo>
                <a:lnTo>
                  <a:pt x="1212978" y="852832"/>
                </a:lnTo>
                <a:lnTo>
                  <a:pt x="1256956" y="838592"/>
                </a:lnTo>
                <a:lnTo>
                  <a:pt x="1305457" y="830048"/>
                </a:lnTo>
                <a:lnTo>
                  <a:pt x="1358482" y="827199"/>
                </a:lnTo>
                <a:lnTo>
                  <a:pt x="1785611" y="827199"/>
                </a:lnTo>
                <a:lnTo>
                  <a:pt x="1750879" y="795001"/>
                </a:lnTo>
                <a:lnTo>
                  <a:pt x="1710303" y="766468"/>
                </a:lnTo>
                <a:lnTo>
                  <a:pt x="1690799" y="755997"/>
                </a:lnTo>
                <a:lnTo>
                  <a:pt x="1216078" y="755997"/>
                </a:lnTo>
                <a:lnTo>
                  <a:pt x="1164378" y="753249"/>
                </a:lnTo>
                <a:lnTo>
                  <a:pt x="1116082" y="745003"/>
                </a:lnTo>
                <a:lnTo>
                  <a:pt x="1077886" y="733310"/>
                </a:lnTo>
                <a:close/>
              </a:path>
              <a:path w="3220085" h="1550035">
                <a:moveTo>
                  <a:pt x="1785611" y="827199"/>
                </a:moveTo>
                <a:lnTo>
                  <a:pt x="1358482" y="827199"/>
                </a:lnTo>
                <a:lnTo>
                  <a:pt x="1411422" y="830048"/>
                </a:lnTo>
                <a:lnTo>
                  <a:pt x="1459671" y="838592"/>
                </a:lnTo>
                <a:lnTo>
                  <a:pt x="1503230" y="852832"/>
                </a:lnTo>
                <a:lnTo>
                  <a:pt x="1542098" y="872769"/>
                </a:lnTo>
                <a:lnTo>
                  <a:pt x="1576276" y="898401"/>
                </a:lnTo>
                <a:lnTo>
                  <a:pt x="1612008" y="937274"/>
                </a:lnTo>
                <a:lnTo>
                  <a:pt x="1637531" y="982692"/>
                </a:lnTo>
                <a:lnTo>
                  <a:pt x="1652844" y="1034654"/>
                </a:lnTo>
                <a:lnTo>
                  <a:pt x="1657949" y="1093160"/>
                </a:lnTo>
                <a:lnTo>
                  <a:pt x="1654682" y="1141410"/>
                </a:lnTo>
                <a:lnTo>
                  <a:pt x="1644881" y="1185639"/>
                </a:lnTo>
                <a:lnTo>
                  <a:pt x="1628547" y="1225847"/>
                </a:lnTo>
                <a:lnTo>
                  <a:pt x="1605678" y="1262034"/>
                </a:lnTo>
                <a:lnTo>
                  <a:pt x="1576276" y="1294201"/>
                </a:lnTo>
                <a:lnTo>
                  <a:pt x="1542098" y="1320588"/>
                </a:lnTo>
                <a:lnTo>
                  <a:pt x="1503230" y="1341111"/>
                </a:lnTo>
                <a:lnTo>
                  <a:pt x="1459671" y="1355770"/>
                </a:lnTo>
                <a:lnTo>
                  <a:pt x="1411422" y="1364565"/>
                </a:lnTo>
                <a:lnTo>
                  <a:pt x="1358482" y="1367497"/>
                </a:lnTo>
                <a:lnTo>
                  <a:pt x="1805622" y="1367497"/>
                </a:lnTo>
                <a:lnTo>
                  <a:pt x="1851704" y="1297719"/>
                </a:lnTo>
                <a:lnTo>
                  <a:pt x="1870468" y="1255082"/>
                </a:lnTo>
                <a:lnTo>
                  <a:pt x="1883870" y="1210266"/>
                </a:lnTo>
                <a:lnTo>
                  <a:pt x="1891911" y="1163273"/>
                </a:lnTo>
                <a:lnTo>
                  <a:pt x="1894591" y="1114102"/>
                </a:lnTo>
                <a:lnTo>
                  <a:pt x="1891450" y="1058083"/>
                </a:lnTo>
                <a:lnTo>
                  <a:pt x="1882026" y="1005204"/>
                </a:lnTo>
                <a:lnTo>
                  <a:pt x="1866320" y="955468"/>
                </a:lnTo>
                <a:lnTo>
                  <a:pt x="1844331" y="908872"/>
                </a:lnTo>
                <a:lnTo>
                  <a:pt x="1817891" y="866204"/>
                </a:lnTo>
                <a:lnTo>
                  <a:pt x="1786741" y="828247"/>
                </a:lnTo>
                <a:lnTo>
                  <a:pt x="1785611" y="827199"/>
                </a:lnTo>
                <a:close/>
              </a:path>
              <a:path w="3220085" h="1550035">
                <a:moveTo>
                  <a:pt x="1201418" y="712020"/>
                </a:moveTo>
                <a:lnTo>
                  <a:pt x="1149195" y="715423"/>
                </a:lnTo>
                <a:lnTo>
                  <a:pt x="1099327" y="725632"/>
                </a:lnTo>
                <a:lnTo>
                  <a:pt x="1077886" y="733310"/>
                </a:lnTo>
                <a:lnTo>
                  <a:pt x="1116082" y="745003"/>
                </a:lnTo>
                <a:lnTo>
                  <a:pt x="1164378" y="753249"/>
                </a:lnTo>
                <a:lnTo>
                  <a:pt x="1216078" y="755997"/>
                </a:lnTo>
                <a:lnTo>
                  <a:pt x="1201418" y="712020"/>
                </a:lnTo>
                <a:close/>
              </a:path>
              <a:path w="3220085" h="1550035">
                <a:moveTo>
                  <a:pt x="1515545" y="712020"/>
                </a:moveTo>
                <a:lnTo>
                  <a:pt x="1201418" y="712020"/>
                </a:lnTo>
                <a:lnTo>
                  <a:pt x="1216078" y="755997"/>
                </a:lnTo>
                <a:lnTo>
                  <a:pt x="1498792" y="755997"/>
                </a:lnTo>
                <a:lnTo>
                  <a:pt x="1515545" y="712020"/>
                </a:lnTo>
                <a:close/>
              </a:path>
              <a:path w="3220085" h="1550035">
                <a:moveTo>
                  <a:pt x="1515545" y="712020"/>
                </a:moveTo>
                <a:lnTo>
                  <a:pt x="1498792" y="755997"/>
                </a:lnTo>
                <a:lnTo>
                  <a:pt x="1551406" y="753118"/>
                </a:lnTo>
                <a:lnTo>
                  <a:pt x="1600357" y="744479"/>
                </a:lnTo>
                <a:lnTo>
                  <a:pt x="1637886" y="732548"/>
                </a:lnTo>
                <a:lnTo>
                  <a:pt x="1618681" y="725632"/>
                </a:lnTo>
                <a:lnTo>
                  <a:pt x="1568552" y="715423"/>
                </a:lnTo>
                <a:lnTo>
                  <a:pt x="1515545" y="712020"/>
                </a:lnTo>
                <a:close/>
              </a:path>
              <a:path w="3220085" h="1550035">
                <a:moveTo>
                  <a:pt x="1637886" y="732548"/>
                </a:moveTo>
                <a:lnTo>
                  <a:pt x="1600357" y="744479"/>
                </a:lnTo>
                <a:lnTo>
                  <a:pt x="1551406" y="753118"/>
                </a:lnTo>
                <a:lnTo>
                  <a:pt x="1498792" y="755997"/>
                </a:lnTo>
                <a:lnTo>
                  <a:pt x="1690799" y="755997"/>
                </a:lnTo>
                <a:lnTo>
                  <a:pt x="1665931" y="742647"/>
                </a:lnTo>
                <a:lnTo>
                  <a:pt x="1637886" y="732548"/>
                </a:lnTo>
                <a:close/>
              </a:path>
              <a:path w="3220085" h="1550035">
                <a:moveTo>
                  <a:pt x="1360576" y="0"/>
                </a:moveTo>
                <a:lnTo>
                  <a:pt x="1301771" y="2094"/>
                </a:lnTo>
                <a:lnTo>
                  <a:pt x="1245983" y="8376"/>
                </a:lnTo>
                <a:lnTo>
                  <a:pt x="1193209" y="18847"/>
                </a:lnTo>
                <a:lnTo>
                  <a:pt x="1143452" y="33506"/>
                </a:lnTo>
                <a:lnTo>
                  <a:pt x="1096710" y="52354"/>
                </a:lnTo>
                <a:lnTo>
                  <a:pt x="1054238" y="74133"/>
                </a:lnTo>
                <a:lnTo>
                  <a:pt x="1015622" y="99263"/>
                </a:lnTo>
                <a:lnTo>
                  <a:pt x="980859" y="127744"/>
                </a:lnTo>
                <a:lnTo>
                  <a:pt x="949950" y="159576"/>
                </a:lnTo>
                <a:lnTo>
                  <a:pt x="922894" y="194758"/>
                </a:lnTo>
                <a:lnTo>
                  <a:pt x="895408" y="241615"/>
                </a:lnTo>
                <a:lnTo>
                  <a:pt x="875775" y="292137"/>
                </a:lnTo>
                <a:lnTo>
                  <a:pt x="863995" y="346324"/>
                </a:lnTo>
                <a:lnTo>
                  <a:pt x="860069" y="404176"/>
                </a:lnTo>
                <a:lnTo>
                  <a:pt x="862817" y="453258"/>
                </a:lnTo>
                <a:lnTo>
                  <a:pt x="871063" y="499984"/>
                </a:lnTo>
                <a:lnTo>
                  <a:pt x="884806" y="544355"/>
                </a:lnTo>
                <a:lnTo>
                  <a:pt x="904046" y="586369"/>
                </a:lnTo>
                <a:lnTo>
                  <a:pt x="929176" y="624064"/>
                </a:lnTo>
                <a:lnTo>
                  <a:pt x="958495" y="657571"/>
                </a:lnTo>
                <a:lnTo>
                  <a:pt x="992001" y="686890"/>
                </a:lnTo>
                <a:lnTo>
                  <a:pt x="1029696" y="712020"/>
                </a:lnTo>
                <a:lnTo>
                  <a:pt x="1071188" y="731260"/>
                </a:lnTo>
                <a:lnTo>
                  <a:pt x="1077886" y="733310"/>
                </a:lnTo>
                <a:lnTo>
                  <a:pt x="1099327" y="725632"/>
                </a:lnTo>
                <a:lnTo>
                  <a:pt x="1149195" y="715423"/>
                </a:lnTo>
                <a:lnTo>
                  <a:pt x="1201418" y="712020"/>
                </a:lnTo>
                <a:lnTo>
                  <a:pt x="1682943" y="712020"/>
                </a:lnTo>
                <a:lnTo>
                  <a:pt x="1687267" y="709925"/>
                </a:lnTo>
                <a:lnTo>
                  <a:pt x="1724833" y="684795"/>
                </a:lnTo>
                <a:lnTo>
                  <a:pt x="1757947" y="655477"/>
                </a:lnTo>
                <a:lnTo>
                  <a:pt x="1759739" y="653383"/>
                </a:lnTo>
                <a:lnTo>
                  <a:pt x="1358482" y="653383"/>
                </a:lnTo>
                <a:lnTo>
                  <a:pt x="1301808" y="649456"/>
                </a:lnTo>
                <a:lnTo>
                  <a:pt x="1251154" y="637676"/>
                </a:lnTo>
                <a:lnTo>
                  <a:pt x="1206522" y="618043"/>
                </a:lnTo>
                <a:lnTo>
                  <a:pt x="1167912" y="590557"/>
                </a:lnTo>
                <a:lnTo>
                  <a:pt x="1136762" y="556396"/>
                </a:lnTo>
                <a:lnTo>
                  <a:pt x="1114511" y="516738"/>
                </a:lnTo>
                <a:lnTo>
                  <a:pt x="1101160" y="471582"/>
                </a:lnTo>
                <a:lnTo>
                  <a:pt x="1096710" y="420929"/>
                </a:lnTo>
                <a:lnTo>
                  <a:pt x="1101160" y="369229"/>
                </a:lnTo>
                <a:lnTo>
                  <a:pt x="1114511" y="323026"/>
                </a:lnTo>
                <a:lnTo>
                  <a:pt x="1136762" y="282321"/>
                </a:lnTo>
                <a:lnTo>
                  <a:pt x="1167912" y="247112"/>
                </a:lnTo>
                <a:lnTo>
                  <a:pt x="1206522" y="218710"/>
                </a:lnTo>
                <a:lnTo>
                  <a:pt x="1251154" y="198423"/>
                </a:lnTo>
                <a:lnTo>
                  <a:pt x="1301808" y="186250"/>
                </a:lnTo>
                <a:lnTo>
                  <a:pt x="1358482" y="182193"/>
                </a:lnTo>
                <a:lnTo>
                  <a:pt x="1784408" y="182193"/>
                </a:lnTo>
                <a:lnTo>
                  <a:pt x="1767014" y="159576"/>
                </a:lnTo>
                <a:lnTo>
                  <a:pt x="1736105" y="127744"/>
                </a:lnTo>
                <a:lnTo>
                  <a:pt x="1701342" y="99263"/>
                </a:lnTo>
                <a:lnTo>
                  <a:pt x="1662725" y="74133"/>
                </a:lnTo>
                <a:lnTo>
                  <a:pt x="1620254" y="52354"/>
                </a:lnTo>
                <a:lnTo>
                  <a:pt x="1574348" y="33506"/>
                </a:lnTo>
                <a:lnTo>
                  <a:pt x="1525429" y="18847"/>
                </a:lnTo>
                <a:lnTo>
                  <a:pt x="1473494" y="8376"/>
                </a:lnTo>
                <a:lnTo>
                  <a:pt x="1418544" y="2094"/>
                </a:lnTo>
                <a:lnTo>
                  <a:pt x="1360576" y="0"/>
                </a:lnTo>
                <a:close/>
              </a:path>
              <a:path w="3220085" h="1550035">
                <a:moveTo>
                  <a:pt x="1682943" y="712020"/>
                </a:moveTo>
                <a:lnTo>
                  <a:pt x="1515545" y="712020"/>
                </a:lnTo>
                <a:lnTo>
                  <a:pt x="1568552" y="715423"/>
                </a:lnTo>
                <a:lnTo>
                  <a:pt x="1618681" y="725632"/>
                </a:lnTo>
                <a:lnTo>
                  <a:pt x="1637886" y="732548"/>
                </a:lnTo>
                <a:lnTo>
                  <a:pt x="1645644" y="730082"/>
                </a:lnTo>
                <a:lnTo>
                  <a:pt x="1682943" y="712020"/>
                </a:lnTo>
                <a:close/>
              </a:path>
              <a:path w="3220085" h="1550035">
                <a:moveTo>
                  <a:pt x="1784408" y="182193"/>
                </a:moveTo>
                <a:lnTo>
                  <a:pt x="1358482" y="182193"/>
                </a:lnTo>
                <a:lnTo>
                  <a:pt x="1414241" y="186250"/>
                </a:lnTo>
                <a:lnTo>
                  <a:pt x="1464240" y="198423"/>
                </a:lnTo>
                <a:lnTo>
                  <a:pt x="1508479" y="218710"/>
                </a:lnTo>
                <a:lnTo>
                  <a:pt x="1546958" y="247112"/>
                </a:lnTo>
                <a:lnTo>
                  <a:pt x="1579026" y="282321"/>
                </a:lnTo>
                <a:lnTo>
                  <a:pt x="1601931" y="323026"/>
                </a:lnTo>
                <a:lnTo>
                  <a:pt x="1615673" y="369229"/>
                </a:lnTo>
                <a:lnTo>
                  <a:pt x="1620254" y="420929"/>
                </a:lnTo>
                <a:lnTo>
                  <a:pt x="1615803" y="471582"/>
                </a:lnTo>
                <a:lnTo>
                  <a:pt x="1602452" y="516738"/>
                </a:lnTo>
                <a:lnTo>
                  <a:pt x="1580201" y="556396"/>
                </a:lnTo>
                <a:lnTo>
                  <a:pt x="1549052" y="590557"/>
                </a:lnTo>
                <a:lnTo>
                  <a:pt x="1511225" y="618043"/>
                </a:lnTo>
                <a:lnTo>
                  <a:pt x="1466854" y="637676"/>
                </a:lnTo>
                <a:lnTo>
                  <a:pt x="1415939" y="649456"/>
                </a:lnTo>
                <a:lnTo>
                  <a:pt x="1358482" y="653383"/>
                </a:lnTo>
                <a:lnTo>
                  <a:pt x="1759739" y="653383"/>
                </a:lnTo>
                <a:lnTo>
                  <a:pt x="1786611" y="621970"/>
                </a:lnTo>
                <a:lnTo>
                  <a:pt x="1810824" y="584275"/>
                </a:lnTo>
                <a:lnTo>
                  <a:pt x="1830979" y="543177"/>
                </a:lnTo>
                <a:lnTo>
                  <a:pt x="1845377" y="499461"/>
                </a:lnTo>
                <a:lnTo>
                  <a:pt x="1854016" y="453127"/>
                </a:lnTo>
                <a:lnTo>
                  <a:pt x="1856896" y="404176"/>
                </a:lnTo>
                <a:lnTo>
                  <a:pt x="1852969" y="346324"/>
                </a:lnTo>
                <a:lnTo>
                  <a:pt x="1841190" y="292137"/>
                </a:lnTo>
                <a:lnTo>
                  <a:pt x="1821557" y="241615"/>
                </a:lnTo>
                <a:lnTo>
                  <a:pt x="1794071" y="194758"/>
                </a:lnTo>
                <a:lnTo>
                  <a:pt x="1784408" y="182193"/>
                </a:lnTo>
                <a:close/>
              </a:path>
              <a:path w="3220085" h="1550035">
                <a:moveTo>
                  <a:pt x="2271218" y="20941"/>
                </a:moveTo>
                <a:lnTo>
                  <a:pt x="2107872" y="20941"/>
                </a:lnTo>
                <a:lnTo>
                  <a:pt x="2107872" y="1528749"/>
                </a:lnTo>
                <a:lnTo>
                  <a:pt x="2271218" y="1528749"/>
                </a:lnTo>
                <a:lnTo>
                  <a:pt x="2271218" y="1357026"/>
                </a:lnTo>
                <a:lnTo>
                  <a:pt x="2329855" y="1357026"/>
                </a:lnTo>
                <a:lnTo>
                  <a:pt x="2329855" y="823011"/>
                </a:lnTo>
                <a:lnTo>
                  <a:pt x="2271218" y="823011"/>
                </a:lnTo>
                <a:lnTo>
                  <a:pt x="2271218" y="655477"/>
                </a:lnTo>
                <a:lnTo>
                  <a:pt x="2329855" y="655477"/>
                </a:lnTo>
                <a:lnTo>
                  <a:pt x="2329855" y="192664"/>
                </a:lnTo>
                <a:lnTo>
                  <a:pt x="2271218" y="192664"/>
                </a:lnTo>
                <a:lnTo>
                  <a:pt x="2271218" y="20941"/>
                </a:lnTo>
                <a:close/>
              </a:path>
              <a:path w="3220085" h="1550035">
                <a:moveTo>
                  <a:pt x="2329855" y="1357026"/>
                </a:moveTo>
                <a:lnTo>
                  <a:pt x="2271218" y="1357026"/>
                </a:lnTo>
                <a:lnTo>
                  <a:pt x="2271218" y="1528749"/>
                </a:lnTo>
                <a:lnTo>
                  <a:pt x="2329855" y="1528749"/>
                </a:lnTo>
                <a:lnTo>
                  <a:pt x="2329855" y="1357026"/>
                </a:lnTo>
                <a:close/>
              </a:path>
              <a:path w="3220085" h="1550035">
                <a:moveTo>
                  <a:pt x="2729843" y="20941"/>
                </a:moveTo>
                <a:lnTo>
                  <a:pt x="2329855" y="20941"/>
                </a:lnTo>
                <a:lnTo>
                  <a:pt x="2329855" y="192664"/>
                </a:lnTo>
                <a:lnTo>
                  <a:pt x="2696336" y="192664"/>
                </a:lnTo>
                <a:lnTo>
                  <a:pt x="2756280" y="196329"/>
                </a:lnTo>
                <a:lnTo>
                  <a:pt x="2808371" y="207323"/>
                </a:lnTo>
                <a:lnTo>
                  <a:pt x="2852611" y="225647"/>
                </a:lnTo>
                <a:lnTo>
                  <a:pt x="2889001" y="251301"/>
                </a:lnTo>
                <a:lnTo>
                  <a:pt x="2918320" y="282844"/>
                </a:lnTo>
                <a:lnTo>
                  <a:pt x="2939262" y="320932"/>
                </a:lnTo>
                <a:lnTo>
                  <a:pt x="2951826" y="365564"/>
                </a:lnTo>
                <a:lnTo>
                  <a:pt x="2956014" y="416741"/>
                </a:lnTo>
                <a:lnTo>
                  <a:pt x="2951564" y="471058"/>
                </a:lnTo>
                <a:lnTo>
                  <a:pt x="2938212" y="518832"/>
                </a:lnTo>
                <a:lnTo>
                  <a:pt x="2915962" y="560061"/>
                </a:lnTo>
                <a:lnTo>
                  <a:pt x="2884812" y="594746"/>
                </a:lnTo>
                <a:lnTo>
                  <a:pt x="2846593" y="621316"/>
                </a:lnTo>
                <a:lnTo>
                  <a:pt x="2801044" y="640294"/>
                </a:lnTo>
                <a:lnTo>
                  <a:pt x="2748166" y="651681"/>
                </a:lnTo>
                <a:lnTo>
                  <a:pt x="2687960" y="655477"/>
                </a:lnTo>
                <a:lnTo>
                  <a:pt x="2329855" y="655477"/>
                </a:lnTo>
                <a:lnTo>
                  <a:pt x="2329855" y="823011"/>
                </a:lnTo>
                <a:lnTo>
                  <a:pt x="2708901" y="823011"/>
                </a:lnTo>
                <a:lnTo>
                  <a:pt x="2759413" y="826027"/>
                </a:lnTo>
                <a:lnTo>
                  <a:pt x="2805401" y="835073"/>
                </a:lnTo>
                <a:lnTo>
                  <a:pt x="2846866" y="850152"/>
                </a:lnTo>
                <a:lnTo>
                  <a:pt x="2883807" y="871261"/>
                </a:lnTo>
                <a:lnTo>
                  <a:pt x="2916225" y="898401"/>
                </a:lnTo>
                <a:lnTo>
                  <a:pt x="2950123" y="939238"/>
                </a:lnTo>
                <a:lnTo>
                  <a:pt x="2974337" y="986357"/>
                </a:lnTo>
                <a:lnTo>
                  <a:pt x="2988866" y="1039758"/>
                </a:lnTo>
                <a:lnTo>
                  <a:pt x="2993709" y="1099442"/>
                </a:lnTo>
                <a:lnTo>
                  <a:pt x="2989127" y="1155985"/>
                </a:lnTo>
                <a:lnTo>
                  <a:pt x="2975383" y="1206245"/>
                </a:lnTo>
                <a:lnTo>
                  <a:pt x="2952477" y="1250223"/>
                </a:lnTo>
                <a:lnTo>
                  <a:pt x="2920413" y="1287918"/>
                </a:lnTo>
                <a:lnTo>
                  <a:pt x="2881275" y="1318153"/>
                </a:lnTo>
                <a:lnTo>
                  <a:pt x="2835072" y="1339749"/>
                </a:lnTo>
                <a:lnTo>
                  <a:pt x="2781802" y="1352707"/>
                </a:lnTo>
                <a:lnTo>
                  <a:pt x="2721466" y="1357026"/>
                </a:lnTo>
                <a:lnTo>
                  <a:pt x="2329855" y="1357026"/>
                </a:lnTo>
                <a:lnTo>
                  <a:pt x="2329855" y="1528749"/>
                </a:lnTo>
                <a:lnTo>
                  <a:pt x="2757067" y="1528749"/>
                </a:lnTo>
                <a:lnTo>
                  <a:pt x="2811013" y="1526738"/>
                </a:lnTo>
                <a:lnTo>
                  <a:pt x="2862278" y="1520707"/>
                </a:lnTo>
                <a:lnTo>
                  <a:pt x="2910862" y="1510655"/>
                </a:lnTo>
                <a:lnTo>
                  <a:pt x="2956767" y="1496582"/>
                </a:lnTo>
                <a:lnTo>
                  <a:pt x="2999992" y="1478489"/>
                </a:lnTo>
                <a:lnTo>
                  <a:pt x="3049333" y="1450741"/>
                </a:lnTo>
                <a:lnTo>
                  <a:pt x="3092657" y="1417758"/>
                </a:lnTo>
                <a:lnTo>
                  <a:pt x="3129961" y="1379539"/>
                </a:lnTo>
                <a:lnTo>
                  <a:pt x="3161244" y="1336084"/>
                </a:lnTo>
                <a:lnTo>
                  <a:pt x="3186896" y="1288311"/>
                </a:lnTo>
                <a:lnTo>
                  <a:pt x="3205220" y="1237134"/>
                </a:lnTo>
                <a:lnTo>
                  <a:pt x="3216215" y="1182555"/>
                </a:lnTo>
                <a:lnTo>
                  <a:pt x="3219881" y="1124573"/>
                </a:lnTo>
                <a:lnTo>
                  <a:pt x="3216476" y="1065674"/>
                </a:lnTo>
                <a:lnTo>
                  <a:pt x="3206266" y="1010440"/>
                </a:lnTo>
                <a:lnTo>
                  <a:pt x="3189250" y="958871"/>
                </a:lnTo>
                <a:lnTo>
                  <a:pt x="3165432" y="910967"/>
                </a:lnTo>
                <a:lnTo>
                  <a:pt x="3135849" y="867381"/>
                </a:lnTo>
                <a:lnTo>
                  <a:pt x="3101556" y="828770"/>
                </a:lnTo>
                <a:lnTo>
                  <a:pt x="3062552" y="795132"/>
                </a:lnTo>
                <a:lnTo>
                  <a:pt x="3018840" y="766468"/>
                </a:lnTo>
                <a:lnTo>
                  <a:pt x="2997897" y="755997"/>
                </a:lnTo>
                <a:lnTo>
                  <a:pt x="2798951" y="755997"/>
                </a:lnTo>
                <a:lnTo>
                  <a:pt x="2809422" y="712020"/>
                </a:lnTo>
                <a:lnTo>
                  <a:pt x="2993709" y="712020"/>
                </a:lnTo>
                <a:lnTo>
                  <a:pt x="3034281" y="686759"/>
                </a:lnTo>
                <a:lnTo>
                  <a:pt x="3070143" y="657048"/>
                </a:lnTo>
                <a:lnTo>
                  <a:pt x="3101295" y="622886"/>
                </a:lnTo>
                <a:lnTo>
                  <a:pt x="3127737" y="584275"/>
                </a:lnTo>
                <a:lnTo>
                  <a:pt x="3149726" y="540821"/>
                </a:lnTo>
                <a:lnTo>
                  <a:pt x="3165432" y="494225"/>
                </a:lnTo>
                <a:lnTo>
                  <a:pt x="3174856" y="444488"/>
                </a:lnTo>
                <a:lnTo>
                  <a:pt x="3177997" y="391611"/>
                </a:lnTo>
                <a:lnTo>
                  <a:pt x="3174623" y="336406"/>
                </a:lnTo>
                <a:lnTo>
                  <a:pt x="3164500" y="285273"/>
                </a:lnTo>
                <a:lnTo>
                  <a:pt x="3147630" y="238212"/>
                </a:lnTo>
                <a:lnTo>
                  <a:pt x="3124012" y="195224"/>
                </a:lnTo>
                <a:lnTo>
                  <a:pt x="3093647" y="156307"/>
                </a:lnTo>
                <a:lnTo>
                  <a:pt x="3056535" y="121462"/>
                </a:lnTo>
                <a:lnTo>
                  <a:pt x="3020119" y="94793"/>
                </a:lnTo>
                <a:lnTo>
                  <a:pt x="2980285" y="72227"/>
                </a:lnTo>
                <a:lnTo>
                  <a:pt x="2937033" y="53764"/>
                </a:lnTo>
                <a:lnTo>
                  <a:pt x="2890363" y="39404"/>
                </a:lnTo>
                <a:lnTo>
                  <a:pt x="2840275" y="29147"/>
                </a:lnTo>
                <a:lnTo>
                  <a:pt x="2786768" y="22993"/>
                </a:lnTo>
                <a:lnTo>
                  <a:pt x="2729843" y="20941"/>
                </a:lnTo>
                <a:close/>
              </a:path>
              <a:path w="3220085" h="1550035">
                <a:moveTo>
                  <a:pt x="2329855" y="655477"/>
                </a:moveTo>
                <a:lnTo>
                  <a:pt x="2271218" y="655477"/>
                </a:lnTo>
                <a:lnTo>
                  <a:pt x="2271218" y="823011"/>
                </a:lnTo>
                <a:lnTo>
                  <a:pt x="2329855" y="823011"/>
                </a:lnTo>
                <a:lnTo>
                  <a:pt x="2329855" y="655477"/>
                </a:lnTo>
                <a:close/>
              </a:path>
              <a:path w="3220085" h="1550035">
                <a:moveTo>
                  <a:pt x="2809422" y="712020"/>
                </a:moveTo>
                <a:lnTo>
                  <a:pt x="2798951" y="755997"/>
                </a:lnTo>
                <a:lnTo>
                  <a:pt x="2851958" y="753249"/>
                </a:lnTo>
                <a:lnTo>
                  <a:pt x="2902087" y="745003"/>
                </a:lnTo>
                <a:lnTo>
                  <a:pt x="2942844" y="733148"/>
                </a:lnTo>
                <a:lnTo>
                  <a:pt x="2920409" y="725632"/>
                </a:lnTo>
                <a:lnTo>
                  <a:pt x="2866485" y="715423"/>
                </a:lnTo>
                <a:lnTo>
                  <a:pt x="2809422" y="712020"/>
                </a:lnTo>
                <a:close/>
              </a:path>
              <a:path w="3220085" h="1550035">
                <a:moveTo>
                  <a:pt x="2942844" y="733148"/>
                </a:moveTo>
                <a:lnTo>
                  <a:pt x="2902087" y="745003"/>
                </a:lnTo>
                <a:lnTo>
                  <a:pt x="2851958" y="753249"/>
                </a:lnTo>
                <a:lnTo>
                  <a:pt x="2798951" y="755997"/>
                </a:lnTo>
                <a:lnTo>
                  <a:pt x="2997897" y="755997"/>
                </a:lnTo>
                <a:lnTo>
                  <a:pt x="2971195" y="742647"/>
                </a:lnTo>
                <a:lnTo>
                  <a:pt x="2942844" y="733148"/>
                </a:lnTo>
                <a:close/>
              </a:path>
              <a:path w="3220085" h="1550035">
                <a:moveTo>
                  <a:pt x="2993709" y="712020"/>
                </a:moveTo>
                <a:lnTo>
                  <a:pt x="2809422" y="712020"/>
                </a:lnTo>
                <a:lnTo>
                  <a:pt x="2866485" y="715423"/>
                </a:lnTo>
                <a:lnTo>
                  <a:pt x="2920409" y="725632"/>
                </a:lnTo>
                <a:lnTo>
                  <a:pt x="2942844" y="733148"/>
                </a:lnTo>
                <a:lnTo>
                  <a:pt x="2949337" y="731260"/>
                </a:lnTo>
                <a:lnTo>
                  <a:pt x="2993709" y="712020"/>
                </a:lnTo>
                <a:close/>
              </a:path>
              <a:path w="3220085" h="1550035">
                <a:moveTo>
                  <a:pt x="2329855" y="20941"/>
                </a:moveTo>
                <a:lnTo>
                  <a:pt x="2271218" y="20941"/>
                </a:lnTo>
                <a:lnTo>
                  <a:pt x="2271218" y="192664"/>
                </a:lnTo>
                <a:lnTo>
                  <a:pt x="2329855" y="192664"/>
                </a:lnTo>
                <a:lnTo>
                  <a:pt x="2329855" y="209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1538968" y="5628645"/>
            <a:ext cx="1983739" cy="744220"/>
          </a:xfrm>
          <a:custGeom>
            <a:avLst/>
            <a:gdLst/>
            <a:ahLst/>
            <a:cxnLst/>
            <a:rect l="l" t="t" r="r" b="b"/>
            <a:pathLst>
              <a:path w="1983739" h="744220">
                <a:moveTo>
                  <a:pt x="466415" y="109567"/>
                </a:moveTo>
                <a:lnTo>
                  <a:pt x="360868" y="109567"/>
                </a:lnTo>
                <a:lnTo>
                  <a:pt x="399066" y="120624"/>
                </a:lnTo>
                <a:lnTo>
                  <a:pt x="360868" y="172318"/>
                </a:lnTo>
                <a:lnTo>
                  <a:pt x="360868" y="522706"/>
                </a:lnTo>
                <a:lnTo>
                  <a:pt x="356847" y="542810"/>
                </a:lnTo>
                <a:lnTo>
                  <a:pt x="356847" y="733799"/>
                </a:lnTo>
                <a:lnTo>
                  <a:pt x="466415" y="733799"/>
                </a:lnTo>
                <a:lnTo>
                  <a:pt x="466415" y="109567"/>
                </a:lnTo>
                <a:close/>
              </a:path>
              <a:path w="1983739" h="744220">
                <a:moveTo>
                  <a:pt x="466415" y="10052"/>
                </a:moveTo>
                <a:lnTo>
                  <a:pt x="360868" y="10052"/>
                </a:lnTo>
                <a:lnTo>
                  <a:pt x="0" y="495566"/>
                </a:lnTo>
                <a:lnTo>
                  <a:pt x="0" y="576987"/>
                </a:lnTo>
                <a:lnTo>
                  <a:pt x="356847" y="576987"/>
                </a:lnTo>
                <a:lnTo>
                  <a:pt x="356847" y="542810"/>
                </a:lnTo>
                <a:lnTo>
                  <a:pt x="359662" y="528737"/>
                </a:lnTo>
                <a:lnTo>
                  <a:pt x="97504" y="528737"/>
                </a:lnTo>
                <a:lnTo>
                  <a:pt x="56291" y="489534"/>
                </a:lnTo>
                <a:lnTo>
                  <a:pt x="126472" y="489534"/>
                </a:lnTo>
                <a:lnTo>
                  <a:pt x="360868" y="172318"/>
                </a:lnTo>
                <a:lnTo>
                  <a:pt x="360868" y="109567"/>
                </a:lnTo>
                <a:lnTo>
                  <a:pt x="466415" y="109567"/>
                </a:lnTo>
                <a:lnTo>
                  <a:pt x="466415" y="10052"/>
                </a:lnTo>
                <a:close/>
              </a:path>
              <a:path w="1983739" h="744220">
                <a:moveTo>
                  <a:pt x="552862" y="489534"/>
                </a:moveTo>
                <a:lnTo>
                  <a:pt x="466415" y="489534"/>
                </a:lnTo>
                <a:lnTo>
                  <a:pt x="466415" y="576987"/>
                </a:lnTo>
                <a:lnTo>
                  <a:pt x="552862" y="576987"/>
                </a:lnTo>
                <a:lnTo>
                  <a:pt x="552862" y="489534"/>
                </a:lnTo>
                <a:close/>
              </a:path>
              <a:path w="1983739" h="744220">
                <a:moveTo>
                  <a:pt x="126472" y="489534"/>
                </a:moveTo>
                <a:lnTo>
                  <a:pt x="56291" y="489534"/>
                </a:lnTo>
                <a:lnTo>
                  <a:pt x="97504" y="528737"/>
                </a:lnTo>
                <a:lnTo>
                  <a:pt x="126472" y="489534"/>
                </a:lnTo>
                <a:close/>
              </a:path>
              <a:path w="1983739" h="744220">
                <a:moveTo>
                  <a:pt x="360868" y="489534"/>
                </a:moveTo>
                <a:lnTo>
                  <a:pt x="126472" y="489534"/>
                </a:lnTo>
                <a:lnTo>
                  <a:pt x="97504" y="528737"/>
                </a:lnTo>
                <a:lnTo>
                  <a:pt x="359662" y="528737"/>
                </a:lnTo>
                <a:lnTo>
                  <a:pt x="360868" y="522706"/>
                </a:lnTo>
                <a:lnTo>
                  <a:pt x="360868" y="489534"/>
                </a:lnTo>
                <a:close/>
              </a:path>
              <a:path w="1983739" h="744220">
                <a:moveTo>
                  <a:pt x="360868" y="109567"/>
                </a:moveTo>
                <a:lnTo>
                  <a:pt x="360868" y="172318"/>
                </a:lnTo>
                <a:lnTo>
                  <a:pt x="399066" y="120624"/>
                </a:lnTo>
                <a:lnTo>
                  <a:pt x="360868" y="109567"/>
                </a:lnTo>
                <a:close/>
              </a:path>
              <a:path w="1983739" h="744220">
                <a:moveTo>
                  <a:pt x="731196" y="351988"/>
                </a:moveTo>
                <a:lnTo>
                  <a:pt x="677469" y="381600"/>
                </a:lnTo>
                <a:lnTo>
                  <a:pt x="644799" y="415777"/>
                </a:lnTo>
                <a:lnTo>
                  <a:pt x="621535" y="458624"/>
                </a:lnTo>
                <a:lnTo>
                  <a:pt x="609994" y="507314"/>
                </a:lnTo>
                <a:lnTo>
                  <a:pt x="608549" y="533763"/>
                </a:lnTo>
                <a:lnTo>
                  <a:pt x="610496" y="563166"/>
                </a:lnTo>
                <a:lnTo>
                  <a:pt x="626077" y="617447"/>
                </a:lnTo>
                <a:lnTo>
                  <a:pt x="657364" y="664691"/>
                </a:lnTo>
                <a:lnTo>
                  <a:pt x="702096" y="701884"/>
                </a:lnTo>
                <a:lnTo>
                  <a:pt x="759581" y="728585"/>
                </a:lnTo>
                <a:lnTo>
                  <a:pt x="827935" y="742155"/>
                </a:lnTo>
                <a:lnTo>
                  <a:pt x="865881" y="743851"/>
                </a:lnTo>
                <a:lnTo>
                  <a:pt x="903765" y="742155"/>
                </a:lnTo>
                <a:lnTo>
                  <a:pt x="971616" y="728585"/>
                </a:lnTo>
                <a:lnTo>
                  <a:pt x="1029037" y="701884"/>
                </a:lnTo>
                <a:lnTo>
                  <a:pt x="1073768" y="664691"/>
                </a:lnTo>
                <a:lnTo>
                  <a:pt x="1080174" y="656398"/>
                </a:lnTo>
                <a:lnTo>
                  <a:pt x="865881" y="656398"/>
                </a:lnTo>
                <a:lnTo>
                  <a:pt x="834406" y="654199"/>
                </a:lnTo>
                <a:lnTo>
                  <a:pt x="781633" y="636608"/>
                </a:lnTo>
                <a:lnTo>
                  <a:pt x="743623" y="601615"/>
                </a:lnTo>
                <a:lnTo>
                  <a:pt x="724525" y="553365"/>
                </a:lnTo>
                <a:lnTo>
                  <a:pt x="722138" y="524717"/>
                </a:lnTo>
                <a:lnTo>
                  <a:pt x="724525" y="496634"/>
                </a:lnTo>
                <a:lnTo>
                  <a:pt x="743623" y="449891"/>
                </a:lnTo>
                <a:lnTo>
                  <a:pt x="781633" y="416280"/>
                </a:lnTo>
                <a:lnTo>
                  <a:pt x="834406" y="399191"/>
                </a:lnTo>
                <a:lnTo>
                  <a:pt x="865881" y="397055"/>
                </a:lnTo>
                <a:lnTo>
                  <a:pt x="1070901" y="397055"/>
                </a:lnTo>
                <a:lnTo>
                  <a:pt x="1054229" y="381600"/>
                </a:lnTo>
                <a:lnTo>
                  <a:pt x="1034753" y="367904"/>
                </a:lnTo>
                <a:lnTo>
                  <a:pt x="1025392" y="362878"/>
                </a:lnTo>
                <a:lnTo>
                  <a:pt x="797527" y="362878"/>
                </a:lnTo>
                <a:lnTo>
                  <a:pt x="772711" y="361559"/>
                </a:lnTo>
                <a:lnTo>
                  <a:pt x="749529" y="357601"/>
                </a:lnTo>
                <a:lnTo>
                  <a:pt x="731196" y="351988"/>
                </a:lnTo>
                <a:close/>
              </a:path>
              <a:path w="1983739" h="744220">
                <a:moveTo>
                  <a:pt x="1070901" y="397055"/>
                </a:moveTo>
                <a:lnTo>
                  <a:pt x="865881" y="397055"/>
                </a:lnTo>
                <a:lnTo>
                  <a:pt x="897294" y="399191"/>
                </a:lnTo>
                <a:lnTo>
                  <a:pt x="925189" y="405599"/>
                </a:lnTo>
                <a:lnTo>
                  <a:pt x="970423" y="431232"/>
                </a:lnTo>
                <a:lnTo>
                  <a:pt x="999826" y="471692"/>
                </a:lnTo>
                <a:lnTo>
                  <a:pt x="1009626" y="524717"/>
                </a:lnTo>
                <a:lnTo>
                  <a:pt x="1007176" y="553365"/>
                </a:lnTo>
                <a:lnTo>
                  <a:pt x="987575" y="601615"/>
                </a:lnTo>
                <a:lnTo>
                  <a:pt x="949565" y="636608"/>
                </a:lnTo>
                <a:lnTo>
                  <a:pt x="897294" y="654199"/>
                </a:lnTo>
                <a:lnTo>
                  <a:pt x="865881" y="656398"/>
                </a:lnTo>
                <a:lnTo>
                  <a:pt x="1080174" y="656398"/>
                </a:lnTo>
                <a:lnTo>
                  <a:pt x="1105118" y="617886"/>
                </a:lnTo>
                <a:lnTo>
                  <a:pt x="1121201" y="564108"/>
                </a:lnTo>
                <a:lnTo>
                  <a:pt x="1123211" y="534769"/>
                </a:lnTo>
                <a:lnTo>
                  <a:pt x="1121704" y="507879"/>
                </a:lnTo>
                <a:lnTo>
                  <a:pt x="1109611" y="458561"/>
                </a:lnTo>
                <a:lnTo>
                  <a:pt x="1086396" y="415777"/>
                </a:lnTo>
                <a:lnTo>
                  <a:pt x="1071443" y="397558"/>
                </a:lnTo>
                <a:lnTo>
                  <a:pt x="1070901" y="397055"/>
                </a:lnTo>
                <a:close/>
              </a:path>
              <a:path w="1983739" h="744220">
                <a:moveTo>
                  <a:pt x="790492" y="341769"/>
                </a:moveTo>
                <a:lnTo>
                  <a:pt x="765424" y="343402"/>
                </a:lnTo>
                <a:lnTo>
                  <a:pt x="741488" y="348303"/>
                </a:lnTo>
                <a:lnTo>
                  <a:pt x="731196" y="351988"/>
                </a:lnTo>
                <a:lnTo>
                  <a:pt x="749529" y="357601"/>
                </a:lnTo>
                <a:lnTo>
                  <a:pt x="772711" y="361559"/>
                </a:lnTo>
                <a:lnTo>
                  <a:pt x="797527" y="362878"/>
                </a:lnTo>
                <a:lnTo>
                  <a:pt x="790492" y="341769"/>
                </a:lnTo>
                <a:close/>
              </a:path>
              <a:path w="1983739" h="744220">
                <a:moveTo>
                  <a:pt x="941272" y="341769"/>
                </a:moveTo>
                <a:lnTo>
                  <a:pt x="790492" y="341769"/>
                </a:lnTo>
                <a:lnTo>
                  <a:pt x="797527" y="362878"/>
                </a:lnTo>
                <a:lnTo>
                  <a:pt x="933230" y="362878"/>
                </a:lnTo>
                <a:lnTo>
                  <a:pt x="941272" y="341769"/>
                </a:lnTo>
                <a:close/>
              </a:path>
              <a:path w="1983739" h="744220">
                <a:moveTo>
                  <a:pt x="941272" y="341769"/>
                </a:moveTo>
                <a:lnTo>
                  <a:pt x="933230" y="362878"/>
                </a:lnTo>
                <a:lnTo>
                  <a:pt x="958486" y="361496"/>
                </a:lnTo>
                <a:lnTo>
                  <a:pt x="981982" y="357349"/>
                </a:lnTo>
                <a:lnTo>
                  <a:pt x="999996" y="351622"/>
                </a:lnTo>
                <a:lnTo>
                  <a:pt x="990778" y="348303"/>
                </a:lnTo>
                <a:lnTo>
                  <a:pt x="966717" y="343402"/>
                </a:lnTo>
                <a:lnTo>
                  <a:pt x="941272" y="341769"/>
                </a:lnTo>
                <a:close/>
              </a:path>
              <a:path w="1983739" h="744220">
                <a:moveTo>
                  <a:pt x="999996" y="351622"/>
                </a:moveTo>
                <a:lnTo>
                  <a:pt x="981982" y="357349"/>
                </a:lnTo>
                <a:lnTo>
                  <a:pt x="958486" y="361496"/>
                </a:lnTo>
                <a:lnTo>
                  <a:pt x="933230" y="362878"/>
                </a:lnTo>
                <a:lnTo>
                  <a:pt x="1025392" y="362878"/>
                </a:lnTo>
                <a:lnTo>
                  <a:pt x="1013457" y="356470"/>
                </a:lnTo>
                <a:lnTo>
                  <a:pt x="999996" y="351622"/>
                </a:lnTo>
                <a:close/>
              </a:path>
              <a:path w="1983739" h="744220">
                <a:moveTo>
                  <a:pt x="866887" y="0"/>
                </a:moveTo>
                <a:lnTo>
                  <a:pt x="799035" y="6282"/>
                </a:lnTo>
                <a:lnTo>
                  <a:pt x="740230" y="25130"/>
                </a:lnTo>
                <a:lnTo>
                  <a:pt x="692735" y="54281"/>
                </a:lnTo>
                <a:lnTo>
                  <a:pt x="656798" y="93484"/>
                </a:lnTo>
                <a:lnTo>
                  <a:pt x="634182" y="140226"/>
                </a:lnTo>
                <a:lnTo>
                  <a:pt x="626643" y="194004"/>
                </a:lnTo>
                <a:lnTo>
                  <a:pt x="627963" y="217563"/>
                </a:lnTo>
                <a:lnTo>
                  <a:pt x="638517" y="261290"/>
                </a:lnTo>
                <a:lnTo>
                  <a:pt x="659814" y="299550"/>
                </a:lnTo>
                <a:lnTo>
                  <a:pt x="689971" y="329706"/>
                </a:lnTo>
                <a:lnTo>
                  <a:pt x="727980" y="351004"/>
                </a:lnTo>
                <a:lnTo>
                  <a:pt x="731196" y="351988"/>
                </a:lnTo>
                <a:lnTo>
                  <a:pt x="741488" y="348303"/>
                </a:lnTo>
                <a:lnTo>
                  <a:pt x="765424" y="343402"/>
                </a:lnTo>
                <a:lnTo>
                  <a:pt x="790492" y="341769"/>
                </a:lnTo>
                <a:lnTo>
                  <a:pt x="1021621" y="341769"/>
                </a:lnTo>
                <a:lnTo>
                  <a:pt x="1023696" y="340764"/>
                </a:lnTo>
                <a:lnTo>
                  <a:pt x="1041727" y="328701"/>
                </a:lnTo>
                <a:lnTo>
                  <a:pt x="1057622" y="314628"/>
                </a:lnTo>
                <a:lnTo>
                  <a:pt x="1058482" y="313623"/>
                </a:lnTo>
                <a:lnTo>
                  <a:pt x="865881" y="313623"/>
                </a:lnTo>
                <a:lnTo>
                  <a:pt x="838678" y="311738"/>
                </a:lnTo>
                <a:lnTo>
                  <a:pt x="792942" y="296660"/>
                </a:lnTo>
                <a:lnTo>
                  <a:pt x="759455" y="267070"/>
                </a:lnTo>
                <a:lnTo>
                  <a:pt x="742366" y="226359"/>
                </a:lnTo>
                <a:lnTo>
                  <a:pt x="740230" y="202046"/>
                </a:lnTo>
                <a:lnTo>
                  <a:pt x="742366" y="177230"/>
                </a:lnTo>
                <a:lnTo>
                  <a:pt x="759455" y="135514"/>
                </a:lnTo>
                <a:lnTo>
                  <a:pt x="792942" y="104981"/>
                </a:lnTo>
                <a:lnTo>
                  <a:pt x="838678" y="89400"/>
                </a:lnTo>
                <a:lnTo>
                  <a:pt x="865881" y="87452"/>
                </a:lnTo>
                <a:lnTo>
                  <a:pt x="1070184" y="87452"/>
                </a:lnTo>
                <a:lnTo>
                  <a:pt x="1058439" y="72626"/>
                </a:lnTo>
                <a:lnTo>
                  <a:pt x="1016724" y="38449"/>
                </a:lnTo>
                <a:lnTo>
                  <a:pt x="963764" y="14135"/>
                </a:lnTo>
                <a:lnTo>
                  <a:pt x="901441" y="1570"/>
                </a:lnTo>
                <a:lnTo>
                  <a:pt x="866887" y="0"/>
                </a:lnTo>
                <a:close/>
              </a:path>
              <a:path w="1983739" h="744220">
                <a:moveTo>
                  <a:pt x="1021621" y="341769"/>
                </a:moveTo>
                <a:lnTo>
                  <a:pt x="941272" y="341769"/>
                </a:lnTo>
                <a:lnTo>
                  <a:pt x="966717" y="343402"/>
                </a:lnTo>
                <a:lnTo>
                  <a:pt x="990778" y="348303"/>
                </a:lnTo>
                <a:lnTo>
                  <a:pt x="999996" y="351622"/>
                </a:lnTo>
                <a:lnTo>
                  <a:pt x="1003719" y="350439"/>
                </a:lnTo>
                <a:lnTo>
                  <a:pt x="1021621" y="341769"/>
                </a:lnTo>
                <a:close/>
              </a:path>
              <a:path w="1983739" h="744220">
                <a:moveTo>
                  <a:pt x="1070184" y="87452"/>
                </a:moveTo>
                <a:lnTo>
                  <a:pt x="865881" y="87452"/>
                </a:lnTo>
                <a:lnTo>
                  <a:pt x="892645" y="89400"/>
                </a:lnTo>
                <a:lnTo>
                  <a:pt x="916644" y="95243"/>
                </a:lnTo>
                <a:lnTo>
                  <a:pt x="956349" y="118614"/>
                </a:lnTo>
                <a:lnTo>
                  <a:pt x="982737" y="155052"/>
                </a:lnTo>
                <a:lnTo>
                  <a:pt x="991533" y="202046"/>
                </a:lnTo>
                <a:lnTo>
                  <a:pt x="989397" y="226359"/>
                </a:lnTo>
                <a:lnTo>
                  <a:pt x="972308" y="267070"/>
                </a:lnTo>
                <a:lnTo>
                  <a:pt x="939199" y="296660"/>
                </a:lnTo>
                <a:lnTo>
                  <a:pt x="893461" y="311738"/>
                </a:lnTo>
                <a:lnTo>
                  <a:pt x="865881" y="313623"/>
                </a:lnTo>
                <a:lnTo>
                  <a:pt x="1058482" y="313623"/>
                </a:lnTo>
                <a:lnTo>
                  <a:pt x="1083003" y="280451"/>
                </a:lnTo>
                <a:lnTo>
                  <a:pt x="1099589" y="239741"/>
                </a:lnTo>
                <a:lnTo>
                  <a:pt x="1105118" y="194004"/>
                </a:lnTo>
                <a:lnTo>
                  <a:pt x="1103233" y="166235"/>
                </a:lnTo>
                <a:lnTo>
                  <a:pt x="1097579" y="140226"/>
                </a:lnTo>
                <a:lnTo>
                  <a:pt x="1088155" y="115975"/>
                </a:lnTo>
                <a:lnTo>
                  <a:pt x="1074962" y="93484"/>
                </a:lnTo>
                <a:lnTo>
                  <a:pt x="1070184" y="87452"/>
                </a:lnTo>
                <a:close/>
              </a:path>
              <a:path w="1983739" h="744220">
                <a:moveTo>
                  <a:pt x="1390439" y="10052"/>
                </a:moveTo>
                <a:lnTo>
                  <a:pt x="1225585" y="10052"/>
                </a:lnTo>
                <a:lnTo>
                  <a:pt x="1225585" y="733799"/>
                </a:lnTo>
                <a:lnTo>
                  <a:pt x="1325101" y="733799"/>
                </a:lnTo>
                <a:lnTo>
                  <a:pt x="1325101" y="105823"/>
                </a:lnTo>
                <a:lnTo>
                  <a:pt x="1309017" y="59307"/>
                </a:lnTo>
                <a:lnTo>
                  <a:pt x="1407472" y="59307"/>
                </a:lnTo>
                <a:lnTo>
                  <a:pt x="1390439" y="10052"/>
                </a:lnTo>
                <a:close/>
              </a:path>
              <a:path w="1983739" h="744220">
                <a:moveTo>
                  <a:pt x="1407472" y="59307"/>
                </a:moveTo>
                <a:lnTo>
                  <a:pt x="1325101" y="59307"/>
                </a:lnTo>
                <a:lnTo>
                  <a:pt x="1325101" y="105823"/>
                </a:lnTo>
                <a:lnTo>
                  <a:pt x="1542225" y="733799"/>
                </a:lnTo>
                <a:lnTo>
                  <a:pt x="1660839" y="733799"/>
                </a:lnTo>
                <a:lnTo>
                  <a:pt x="1669795" y="707664"/>
                </a:lnTo>
                <a:lnTo>
                  <a:pt x="1577407" y="707664"/>
                </a:lnTo>
                <a:lnTo>
                  <a:pt x="1604434" y="628854"/>
                </a:lnTo>
                <a:lnTo>
                  <a:pt x="1407472" y="59307"/>
                </a:lnTo>
                <a:close/>
              </a:path>
              <a:path w="1983739" h="744220">
                <a:moveTo>
                  <a:pt x="1983510" y="53275"/>
                </a:moveTo>
                <a:lnTo>
                  <a:pt x="1894047" y="53275"/>
                </a:lnTo>
                <a:lnTo>
                  <a:pt x="1877963" y="100208"/>
                </a:lnTo>
                <a:lnTo>
                  <a:pt x="1877963" y="733799"/>
                </a:lnTo>
                <a:lnTo>
                  <a:pt x="1983510" y="733799"/>
                </a:lnTo>
                <a:lnTo>
                  <a:pt x="1983510" y="53275"/>
                </a:lnTo>
                <a:close/>
              </a:path>
              <a:path w="1983739" h="744220">
                <a:moveTo>
                  <a:pt x="1604434" y="628854"/>
                </a:moveTo>
                <a:lnTo>
                  <a:pt x="1577407" y="707664"/>
                </a:lnTo>
                <a:lnTo>
                  <a:pt x="1631688" y="707664"/>
                </a:lnTo>
                <a:lnTo>
                  <a:pt x="1604434" y="628854"/>
                </a:lnTo>
                <a:close/>
              </a:path>
              <a:path w="1983739" h="744220">
                <a:moveTo>
                  <a:pt x="1983510" y="10052"/>
                </a:moveTo>
                <a:lnTo>
                  <a:pt x="1816646" y="10052"/>
                </a:lnTo>
                <a:lnTo>
                  <a:pt x="1604434" y="628854"/>
                </a:lnTo>
                <a:lnTo>
                  <a:pt x="1631688" y="707664"/>
                </a:lnTo>
                <a:lnTo>
                  <a:pt x="1669795" y="707664"/>
                </a:lnTo>
                <a:lnTo>
                  <a:pt x="1877963" y="100208"/>
                </a:lnTo>
                <a:lnTo>
                  <a:pt x="1877963" y="53275"/>
                </a:lnTo>
                <a:lnTo>
                  <a:pt x="1983510" y="53275"/>
                </a:lnTo>
                <a:lnTo>
                  <a:pt x="1983510" y="10052"/>
                </a:lnTo>
                <a:close/>
              </a:path>
              <a:path w="1983739" h="744220">
                <a:moveTo>
                  <a:pt x="1325101" y="59307"/>
                </a:moveTo>
                <a:lnTo>
                  <a:pt x="1309017" y="59307"/>
                </a:lnTo>
                <a:lnTo>
                  <a:pt x="1325101" y="105823"/>
                </a:lnTo>
                <a:lnTo>
                  <a:pt x="1325101" y="59307"/>
                </a:lnTo>
                <a:close/>
              </a:path>
              <a:path w="1983739" h="744220">
                <a:moveTo>
                  <a:pt x="1894047" y="53275"/>
                </a:moveTo>
                <a:lnTo>
                  <a:pt x="1877963" y="53275"/>
                </a:lnTo>
                <a:lnTo>
                  <a:pt x="1877963" y="100208"/>
                </a:lnTo>
                <a:lnTo>
                  <a:pt x="1894047" y="532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05" y="8980250"/>
            <a:ext cx="2037979" cy="316639"/>
          </a:xfrm>
          <a:prstGeom prst="rect">
            <a:avLst/>
          </a:prstGeom>
        </p:spPr>
      </p:pic>
      <p:sp>
        <p:nvSpPr>
          <p:cNvPr id="12" name="object 12" descr=""/>
          <p:cNvSpPr/>
          <p:nvPr/>
        </p:nvSpPr>
        <p:spPr>
          <a:xfrm>
            <a:off x="5287545" y="5632498"/>
            <a:ext cx="2486025" cy="734060"/>
          </a:xfrm>
          <a:custGeom>
            <a:avLst/>
            <a:gdLst/>
            <a:ahLst/>
            <a:cxnLst/>
            <a:rect l="l" t="t" r="r" b="b"/>
            <a:pathLst>
              <a:path w="2486025" h="734060">
                <a:moveTo>
                  <a:pt x="466415" y="109567"/>
                </a:moveTo>
                <a:lnTo>
                  <a:pt x="360868" y="109567"/>
                </a:lnTo>
                <a:lnTo>
                  <a:pt x="399066" y="120624"/>
                </a:lnTo>
                <a:lnTo>
                  <a:pt x="360868" y="172318"/>
                </a:lnTo>
                <a:lnTo>
                  <a:pt x="360868" y="522706"/>
                </a:lnTo>
                <a:lnTo>
                  <a:pt x="356847" y="542810"/>
                </a:lnTo>
                <a:lnTo>
                  <a:pt x="356847" y="733799"/>
                </a:lnTo>
                <a:lnTo>
                  <a:pt x="466415" y="733799"/>
                </a:lnTo>
                <a:lnTo>
                  <a:pt x="466415" y="109567"/>
                </a:lnTo>
                <a:close/>
              </a:path>
              <a:path w="2486025" h="734060">
                <a:moveTo>
                  <a:pt x="466415" y="10052"/>
                </a:moveTo>
                <a:lnTo>
                  <a:pt x="360868" y="10052"/>
                </a:lnTo>
                <a:lnTo>
                  <a:pt x="0" y="495566"/>
                </a:lnTo>
                <a:lnTo>
                  <a:pt x="0" y="576987"/>
                </a:lnTo>
                <a:lnTo>
                  <a:pt x="356847" y="576987"/>
                </a:lnTo>
                <a:lnTo>
                  <a:pt x="356847" y="542810"/>
                </a:lnTo>
                <a:lnTo>
                  <a:pt x="359662" y="528737"/>
                </a:lnTo>
                <a:lnTo>
                  <a:pt x="97504" y="528737"/>
                </a:lnTo>
                <a:lnTo>
                  <a:pt x="56291" y="489534"/>
                </a:lnTo>
                <a:lnTo>
                  <a:pt x="126472" y="489534"/>
                </a:lnTo>
                <a:lnTo>
                  <a:pt x="360868" y="172318"/>
                </a:lnTo>
                <a:lnTo>
                  <a:pt x="360868" y="109567"/>
                </a:lnTo>
                <a:lnTo>
                  <a:pt x="466415" y="109567"/>
                </a:lnTo>
                <a:lnTo>
                  <a:pt x="466415" y="10052"/>
                </a:lnTo>
                <a:close/>
              </a:path>
              <a:path w="2486025" h="734060">
                <a:moveTo>
                  <a:pt x="552862" y="489534"/>
                </a:moveTo>
                <a:lnTo>
                  <a:pt x="466415" y="489534"/>
                </a:lnTo>
                <a:lnTo>
                  <a:pt x="466415" y="576987"/>
                </a:lnTo>
                <a:lnTo>
                  <a:pt x="552862" y="576987"/>
                </a:lnTo>
                <a:lnTo>
                  <a:pt x="552862" y="489534"/>
                </a:lnTo>
                <a:close/>
              </a:path>
              <a:path w="2486025" h="734060">
                <a:moveTo>
                  <a:pt x="126472" y="489534"/>
                </a:moveTo>
                <a:lnTo>
                  <a:pt x="56291" y="489534"/>
                </a:lnTo>
                <a:lnTo>
                  <a:pt x="97504" y="528737"/>
                </a:lnTo>
                <a:lnTo>
                  <a:pt x="126472" y="489534"/>
                </a:lnTo>
                <a:close/>
              </a:path>
              <a:path w="2486025" h="734060">
                <a:moveTo>
                  <a:pt x="360868" y="489534"/>
                </a:moveTo>
                <a:lnTo>
                  <a:pt x="126472" y="489534"/>
                </a:lnTo>
                <a:lnTo>
                  <a:pt x="97504" y="528737"/>
                </a:lnTo>
                <a:lnTo>
                  <a:pt x="359662" y="528737"/>
                </a:lnTo>
                <a:lnTo>
                  <a:pt x="360868" y="522706"/>
                </a:lnTo>
                <a:lnTo>
                  <a:pt x="360868" y="489534"/>
                </a:lnTo>
                <a:close/>
              </a:path>
              <a:path w="2486025" h="734060">
                <a:moveTo>
                  <a:pt x="360868" y="109567"/>
                </a:moveTo>
                <a:lnTo>
                  <a:pt x="360868" y="172318"/>
                </a:lnTo>
                <a:lnTo>
                  <a:pt x="399066" y="120624"/>
                </a:lnTo>
                <a:lnTo>
                  <a:pt x="360868" y="109567"/>
                </a:lnTo>
                <a:close/>
              </a:path>
              <a:path w="2486025" h="734060">
                <a:moveTo>
                  <a:pt x="1039387" y="87452"/>
                </a:moveTo>
                <a:lnTo>
                  <a:pt x="838019" y="87452"/>
                </a:lnTo>
                <a:lnTo>
                  <a:pt x="865097" y="89463"/>
                </a:lnTo>
                <a:lnTo>
                  <a:pt x="889033" y="95494"/>
                </a:lnTo>
                <a:lnTo>
                  <a:pt x="927482" y="119619"/>
                </a:lnTo>
                <a:lnTo>
                  <a:pt x="952361" y="157063"/>
                </a:lnTo>
                <a:lnTo>
                  <a:pt x="960654" y="207072"/>
                </a:lnTo>
                <a:lnTo>
                  <a:pt x="959523" y="227678"/>
                </a:lnTo>
                <a:lnTo>
                  <a:pt x="950476" y="268892"/>
                </a:lnTo>
                <a:lnTo>
                  <a:pt x="932006" y="310670"/>
                </a:lnTo>
                <a:lnTo>
                  <a:pt x="901849" y="356407"/>
                </a:lnTo>
                <a:lnTo>
                  <a:pt x="859317" y="406982"/>
                </a:lnTo>
                <a:lnTo>
                  <a:pt x="832742" y="434751"/>
                </a:lnTo>
                <a:lnTo>
                  <a:pt x="802523" y="464279"/>
                </a:lnTo>
                <a:lnTo>
                  <a:pt x="768660" y="495566"/>
                </a:lnTo>
                <a:lnTo>
                  <a:pt x="739107" y="522183"/>
                </a:lnTo>
                <a:lnTo>
                  <a:pt x="706739" y="550570"/>
                </a:lnTo>
                <a:lnTo>
                  <a:pt x="671557" y="580727"/>
                </a:lnTo>
                <a:lnTo>
                  <a:pt x="633560" y="612652"/>
                </a:lnTo>
                <a:lnTo>
                  <a:pt x="592749" y="646346"/>
                </a:lnTo>
                <a:lnTo>
                  <a:pt x="592749" y="733799"/>
                </a:lnTo>
                <a:lnTo>
                  <a:pt x="1087307" y="733799"/>
                </a:lnTo>
                <a:lnTo>
                  <a:pt x="1087307" y="680523"/>
                </a:lnTo>
                <a:lnTo>
                  <a:pt x="706337" y="680523"/>
                </a:lnTo>
                <a:lnTo>
                  <a:pt x="681206" y="646346"/>
                </a:lnTo>
                <a:lnTo>
                  <a:pt x="749085" y="646346"/>
                </a:lnTo>
                <a:lnTo>
                  <a:pt x="756471" y="640441"/>
                </a:lnTo>
                <a:lnTo>
                  <a:pt x="802333" y="602620"/>
                </a:lnTo>
                <a:lnTo>
                  <a:pt x="843924" y="567061"/>
                </a:lnTo>
                <a:lnTo>
                  <a:pt x="881243" y="533763"/>
                </a:lnTo>
                <a:lnTo>
                  <a:pt x="915106" y="501848"/>
                </a:lnTo>
                <a:lnTo>
                  <a:pt x="945324" y="471441"/>
                </a:lnTo>
                <a:lnTo>
                  <a:pt x="971899" y="442541"/>
                </a:lnTo>
                <a:lnTo>
                  <a:pt x="1014431" y="388323"/>
                </a:lnTo>
                <a:lnTo>
                  <a:pt x="1044586" y="336554"/>
                </a:lnTo>
                <a:lnTo>
                  <a:pt x="1063496" y="286483"/>
                </a:lnTo>
                <a:lnTo>
                  <a:pt x="1073045" y="236223"/>
                </a:lnTo>
                <a:lnTo>
                  <a:pt x="1074239" y="211093"/>
                </a:lnTo>
                <a:lnTo>
                  <a:pt x="1070344" y="164476"/>
                </a:lnTo>
                <a:lnTo>
                  <a:pt x="1058659" y="123137"/>
                </a:lnTo>
                <a:lnTo>
                  <a:pt x="1039387" y="87452"/>
                </a:lnTo>
                <a:close/>
              </a:path>
              <a:path w="2486025" h="734060">
                <a:moveTo>
                  <a:pt x="749085" y="646346"/>
                </a:moveTo>
                <a:lnTo>
                  <a:pt x="681206" y="646346"/>
                </a:lnTo>
                <a:lnTo>
                  <a:pt x="706337" y="680523"/>
                </a:lnTo>
                <a:lnTo>
                  <a:pt x="749085" y="646346"/>
                </a:lnTo>
                <a:close/>
              </a:path>
              <a:path w="2486025" h="734060">
                <a:moveTo>
                  <a:pt x="1087307" y="646346"/>
                </a:moveTo>
                <a:lnTo>
                  <a:pt x="749085" y="646346"/>
                </a:lnTo>
                <a:lnTo>
                  <a:pt x="706337" y="680523"/>
                </a:lnTo>
                <a:lnTo>
                  <a:pt x="1087307" y="680523"/>
                </a:lnTo>
                <a:lnTo>
                  <a:pt x="1087307" y="646346"/>
                </a:lnTo>
                <a:close/>
              </a:path>
              <a:path w="2486025" h="734060">
                <a:moveTo>
                  <a:pt x="844050" y="0"/>
                </a:moveTo>
                <a:lnTo>
                  <a:pt x="790963" y="3769"/>
                </a:lnTo>
                <a:lnTo>
                  <a:pt x="743278" y="15078"/>
                </a:lnTo>
                <a:lnTo>
                  <a:pt x="700997" y="33925"/>
                </a:lnTo>
                <a:lnTo>
                  <a:pt x="664119" y="60312"/>
                </a:lnTo>
                <a:lnTo>
                  <a:pt x="634025" y="92918"/>
                </a:lnTo>
                <a:lnTo>
                  <a:pt x="611094" y="130425"/>
                </a:lnTo>
                <a:lnTo>
                  <a:pt x="595324" y="172832"/>
                </a:lnTo>
                <a:lnTo>
                  <a:pt x="586718" y="220139"/>
                </a:lnTo>
                <a:lnTo>
                  <a:pt x="695280" y="220139"/>
                </a:lnTo>
                <a:lnTo>
                  <a:pt x="701562" y="190297"/>
                </a:lnTo>
                <a:lnTo>
                  <a:pt x="711362" y="164099"/>
                </a:lnTo>
                <a:lnTo>
                  <a:pt x="741519" y="122635"/>
                </a:lnTo>
                <a:lnTo>
                  <a:pt x="784241" y="96248"/>
                </a:lnTo>
                <a:lnTo>
                  <a:pt x="838019" y="87452"/>
                </a:lnTo>
                <a:lnTo>
                  <a:pt x="1039387" y="87452"/>
                </a:lnTo>
                <a:lnTo>
                  <a:pt x="1039183" y="87075"/>
                </a:lnTo>
                <a:lnTo>
                  <a:pt x="1011918" y="56291"/>
                </a:lnTo>
                <a:lnTo>
                  <a:pt x="978433" y="31663"/>
                </a:lnTo>
                <a:lnTo>
                  <a:pt x="939293" y="14072"/>
                </a:lnTo>
                <a:lnTo>
                  <a:pt x="894499" y="3518"/>
                </a:lnTo>
                <a:lnTo>
                  <a:pt x="844050" y="0"/>
                </a:lnTo>
                <a:close/>
              </a:path>
              <a:path w="2486025" h="734060">
                <a:moveTo>
                  <a:pt x="1592777" y="87452"/>
                </a:moveTo>
                <a:lnTo>
                  <a:pt x="1391402" y="87452"/>
                </a:lnTo>
                <a:lnTo>
                  <a:pt x="1418480" y="89463"/>
                </a:lnTo>
                <a:lnTo>
                  <a:pt x="1442418" y="95494"/>
                </a:lnTo>
                <a:lnTo>
                  <a:pt x="1480876" y="119619"/>
                </a:lnTo>
                <a:lnTo>
                  <a:pt x="1505755" y="157063"/>
                </a:lnTo>
                <a:lnTo>
                  <a:pt x="1514048" y="207072"/>
                </a:lnTo>
                <a:lnTo>
                  <a:pt x="1512915" y="227678"/>
                </a:lnTo>
                <a:lnTo>
                  <a:pt x="1503866" y="268892"/>
                </a:lnTo>
                <a:lnTo>
                  <a:pt x="1485398" y="310670"/>
                </a:lnTo>
                <a:lnTo>
                  <a:pt x="1455234" y="356407"/>
                </a:lnTo>
                <a:lnTo>
                  <a:pt x="1412700" y="406982"/>
                </a:lnTo>
                <a:lnTo>
                  <a:pt x="1386126" y="434751"/>
                </a:lnTo>
                <a:lnTo>
                  <a:pt x="1355910" y="464279"/>
                </a:lnTo>
                <a:lnTo>
                  <a:pt x="1322053" y="495566"/>
                </a:lnTo>
                <a:lnTo>
                  <a:pt x="1292500" y="522183"/>
                </a:lnTo>
                <a:lnTo>
                  <a:pt x="1260133" y="550570"/>
                </a:lnTo>
                <a:lnTo>
                  <a:pt x="1224951" y="580727"/>
                </a:lnTo>
                <a:lnTo>
                  <a:pt x="1186954" y="612652"/>
                </a:lnTo>
                <a:lnTo>
                  <a:pt x="1146143" y="646346"/>
                </a:lnTo>
                <a:lnTo>
                  <a:pt x="1146143" y="733799"/>
                </a:lnTo>
                <a:lnTo>
                  <a:pt x="1640693" y="733799"/>
                </a:lnTo>
                <a:lnTo>
                  <a:pt x="1640693" y="680523"/>
                </a:lnTo>
                <a:lnTo>
                  <a:pt x="1259731" y="680523"/>
                </a:lnTo>
                <a:lnTo>
                  <a:pt x="1234590" y="646346"/>
                </a:lnTo>
                <a:lnTo>
                  <a:pt x="1302475" y="646346"/>
                </a:lnTo>
                <a:lnTo>
                  <a:pt x="1309861" y="640441"/>
                </a:lnTo>
                <a:lnTo>
                  <a:pt x="1355724" y="602620"/>
                </a:lnTo>
                <a:lnTo>
                  <a:pt x="1397317" y="567061"/>
                </a:lnTo>
                <a:lnTo>
                  <a:pt x="1434636" y="533763"/>
                </a:lnTo>
                <a:lnTo>
                  <a:pt x="1468495" y="501848"/>
                </a:lnTo>
                <a:lnTo>
                  <a:pt x="1498714" y="471441"/>
                </a:lnTo>
                <a:lnTo>
                  <a:pt x="1525292" y="442541"/>
                </a:lnTo>
                <a:lnTo>
                  <a:pt x="1567826" y="388323"/>
                </a:lnTo>
                <a:lnTo>
                  <a:pt x="1597982" y="336554"/>
                </a:lnTo>
                <a:lnTo>
                  <a:pt x="1616887" y="286483"/>
                </a:lnTo>
                <a:lnTo>
                  <a:pt x="1626432" y="236223"/>
                </a:lnTo>
                <a:lnTo>
                  <a:pt x="1627625" y="211093"/>
                </a:lnTo>
                <a:lnTo>
                  <a:pt x="1623732" y="164476"/>
                </a:lnTo>
                <a:lnTo>
                  <a:pt x="1612049" y="123137"/>
                </a:lnTo>
                <a:lnTo>
                  <a:pt x="1592777" y="87452"/>
                </a:lnTo>
                <a:close/>
              </a:path>
              <a:path w="2486025" h="734060">
                <a:moveTo>
                  <a:pt x="1302475" y="646346"/>
                </a:moveTo>
                <a:lnTo>
                  <a:pt x="1234590" y="646346"/>
                </a:lnTo>
                <a:lnTo>
                  <a:pt x="1259731" y="680523"/>
                </a:lnTo>
                <a:lnTo>
                  <a:pt x="1302475" y="646346"/>
                </a:lnTo>
                <a:close/>
              </a:path>
              <a:path w="2486025" h="734060">
                <a:moveTo>
                  <a:pt x="1640693" y="646346"/>
                </a:moveTo>
                <a:lnTo>
                  <a:pt x="1302475" y="646346"/>
                </a:lnTo>
                <a:lnTo>
                  <a:pt x="1259731" y="680523"/>
                </a:lnTo>
                <a:lnTo>
                  <a:pt x="1640693" y="680523"/>
                </a:lnTo>
                <a:lnTo>
                  <a:pt x="1640693" y="646346"/>
                </a:lnTo>
                <a:close/>
              </a:path>
              <a:path w="2486025" h="734060">
                <a:moveTo>
                  <a:pt x="1397444" y="0"/>
                </a:moveTo>
                <a:lnTo>
                  <a:pt x="1344352" y="3769"/>
                </a:lnTo>
                <a:lnTo>
                  <a:pt x="1296668" y="15078"/>
                </a:lnTo>
                <a:lnTo>
                  <a:pt x="1254389" y="33925"/>
                </a:lnTo>
                <a:lnTo>
                  <a:pt x="1217512" y="60312"/>
                </a:lnTo>
                <a:lnTo>
                  <a:pt x="1187419" y="92918"/>
                </a:lnTo>
                <a:lnTo>
                  <a:pt x="1164486" y="130425"/>
                </a:lnTo>
                <a:lnTo>
                  <a:pt x="1148714" y="172832"/>
                </a:lnTo>
                <a:lnTo>
                  <a:pt x="1140101" y="220139"/>
                </a:lnTo>
                <a:lnTo>
                  <a:pt x="1248674" y="220139"/>
                </a:lnTo>
                <a:lnTo>
                  <a:pt x="1254950" y="190297"/>
                </a:lnTo>
                <a:lnTo>
                  <a:pt x="1264749" y="164099"/>
                </a:lnTo>
                <a:lnTo>
                  <a:pt x="1294913" y="122635"/>
                </a:lnTo>
                <a:lnTo>
                  <a:pt x="1337629" y="96248"/>
                </a:lnTo>
                <a:lnTo>
                  <a:pt x="1391402" y="87452"/>
                </a:lnTo>
                <a:lnTo>
                  <a:pt x="1592777" y="87452"/>
                </a:lnTo>
                <a:lnTo>
                  <a:pt x="1592573" y="87075"/>
                </a:lnTo>
                <a:lnTo>
                  <a:pt x="1565303" y="56291"/>
                </a:lnTo>
                <a:lnTo>
                  <a:pt x="1531823" y="31663"/>
                </a:lnTo>
                <a:lnTo>
                  <a:pt x="1492686" y="14072"/>
                </a:lnTo>
                <a:lnTo>
                  <a:pt x="1447892" y="3518"/>
                </a:lnTo>
                <a:lnTo>
                  <a:pt x="1397444" y="0"/>
                </a:lnTo>
                <a:close/>
              </a:path>
              <a:path w="2486025" h="734060">
                <a:moveTo>
                  <a:pt x="1892790" y="10052"/>
                </a:moveTo>
                <a:lnTo>
                  <a:pt x="1727936" y="10052"/>
                </a:lnTo>
                <a:lnTo>
                  <a:pt x="1727936" y="733799"/>
                </a:lnTo>
                <a:lnTo>
                  <a:pt x="1827452" y="733799"/>
                </a:lnTo>
                <a:lnTo>
                  <a:pt x="1827452" y="105823"/>
                </a:lnTo>
                <a:lnTo>
                  <a:pt x="1811368" y="59307"/>
                </a:lnTo>
                <a:lnTo>
                  <a:pt x="1909823" y="59307"/>
                </a:lnTo>
                <a:lnTo>
                  <a:pt x="1892790" y="10052"/>
                </a:lnTo>
                <a:close/>
              </a:path>
              <a:path w="2486025" h="734060">
                <a:moveTo>
                  <a:pt x="1909823" y="59307"/>
                </a:moveTo>
                <a:lnTo>
                  <a:pt x="1827452" y="59307"/>
                </a:lnTo>
                <a:lnTo>
                  <a:pt x="1827452" y="105823"/>
                </a:lnTo>
                <a:lnTo>
                  <a:pt x="2044576" y="733799"/>
                </a:lnTo>
                <a:lnTo>
                  <a:pt x="2163180" y="733799"/>
                </a:lnTo>
                <a:lnTo>
                  <a:pt x="2172136" y="707664"/>
                </a:lnTo>
                <a:lnTo>
                  <a:pt x="2079758" y="707664"/>
                </a:lnTo>
                <a:lnTo>
                  <a:pt x="2106785" y="628854"/>
                </a:lnTo>
                <a:lnTo>
                  <a:pt x="1909823" y="59307"/>
                </a:lnTo>
                <a:close/>
              </a:path>
              <a:path w="2486025" h="734060">
                <a:moveTo>
                  <a:pt x="2485861" y="53275"/>
                </a:moveTo>
                <a:lnTo>
                  <a:pt x="2396398" y="53275"/>
                </a:lnTo>
                <a:lnTo>
                  <a:pt x="2380314" y="100206"/>
                </a:lnTo>
                <a:lnTo>
                  <a:pt x="2380314" y="733799"/>
                </a:lnTo>
                <a:lnTo>
                  <a:pt x="2485861" y="733799"/>
                </a:lnTo>
                <a:lnTo>
                  <a:pt x="2485861" y="53275"/>
                </a:lnTo>
                <a:close/>
              </a:path>
              <a:path w="2486025" h="734060">
                <a:moveTo>
                  <a:pt x="2106785" y="628854"/>
                </a:moveTo>
                <a:lnTo>
                  <a:pt x="2079758" y="707664"/>
                </a:lnTo>
                <a:lnTo>
                  <a:pt x="2134039" y="707664"/>
                </a:lnTo>
                <a:lnTo>
                  <a:pt x="2106785" y="628854"/>
                </a:lnTo>
                <a:close/>
              </a:path>
              <a:path w="2486025" h="734060">
                <a:moveTo>
                  <a:pt x="2485861" y="10052"/>
                </a:moveTo>
                <a:lnTo>
                  <a:pt x="2318997" y="10052"/>
                </a:lnTo>
                <a:lnTo>
                  <a:pt x="2106785" y="628854"/>
                </a:lnTo>
                <a:lnTo>
                  <a:pt x="2134039" y="707664"/>
                </a:lnTo>
                <a:lnTo>
                  <a:pt x="2172136" y="707664"/>
                </a:lnTo>
                <a:lnTo>
                  <a:pt x="2380314" y="100206"/>
                </a:lnTo>
                <a:lnTo>
                  <a:pt x="2380314" y="53275"/>
                </a:lnTo>
                <a:lnTo>
                  <a:pt x="2485861" y="53275"/>
                </a:lnTo>
                <a:lnTo>
                  <a:pt x="2485861" y="10052"/>
                </a:lnTo>
                <a:close/>
              </a:path>
              <a:path w="2486025" h="734060">
                <a:moveTo>
                  <a:pt x="1827452" y="59307"/>
                </a:moveTo>
                <a:lnTo>
                  <a:pt x="1811368" y="59307"/>
                </a:lnTo>
                <a:lnTo>
                  <a:pt x="1827452" y="105823"/>
                </a:lnTo>
                <a:lnTo>
                  <a:pt x="1827452" y="59307"/>
                </a:lnTo>
                <a:close/>
              </a:path>
              <a:path w="2486025" h="734060">
                <a:moveTo>
                  <a:pt x="2396398" y="53275"/>
                </a:moveTo>
                <a:lnTo>
                  <a:pt x="2380314" y="53275"/>
                </a:lnTo>
                <a:lnTo>
                  <a:pt x="2380314" y="100206"/>
                </a:lnTo>
                <a:lnTo>
                  <a:pt x="2396398" y="532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67106" y="6532267"/>
            <a:ext cx="1850561" cy="220695"/>
          </a:xfrm>
          <a:prstGeom prst="rect">
            <a:avLst/>
          </a:prstGeom>
        </p:spPr>
      </p:pic>
      <p:sp>
        <p:nvSpPr>
          <p:cNvPr id="14" name="object 14" descr=""/>
          <p:cNvSpPr/>
          <p:nvPr/>
        </p:nvSpPr>
        <p:spPr>
          <a:xfrm>
            <a:off x="5279504" y="7940732"/>
            <a:ext cx="1673860" cy="744220"/>
          </a:xfrm>
          <a:custGeom>
            <a:avLst/>
            <a:gdLst/>
            <a:ahLst/>
            <a:cxnLst/>
            <a:rect l="l" t="t" r="r" b="b"/>
            <a:pathLst>
              <a:path w="1673859" h="744220">
                <a:moveTo>
                  <a:pt x="293519" y="109567"/>
                </a:moveTo>
                <a:lnTo>
                  <a:pt x="189983" y="109567"/>
                </a:lnTo>
                <a:lnTo>
                  <a:pt x="209082" y="117608"/>
                </a:lnTo>
                <a:lnTo>
                  <a:pt x="201355" y="131619"/>
                </a:lnTo>
                <a:lnTo>
                  <a:pt x="191240" y="145503"/>
                </a:lnTo>
                <a:lnTo>
                  <a:pt x="189983" y="146886"/>
                </a:lnTo>
                <a:lnTo>
                  <a:pt x="189983" y="733799"/>
                </a:lnTo>
                <a:lnTo>
                  <a:pt x="293519" y="733799"/>
                </a:lnTo>
                <a:lnTo>
                  <a:pt x="293519" y="109567"/>
                </a:lnTo>
                <a:close/>
              </a:path>
              <a:path w="1673859" h="744220">
                <a:moveTo>
                  <a:pt x="293519" y="10052"/>
                </a:moveTo>
                <a:lnTo>
                  <a:pt x="211093" y="10052"/>
                </a:lnTo>
                <a:lnTo>
                  <a:pt x="201983" y="25507"/>
                </a:lnTo>
                <a:lnTo>
                  <a:pt x="190737" y="40710"/>
                </a:lnTo>
                <a:lnTo>
                  <a:pt x="161838" y="70364"/>
                </a:lnTo>
                <a:lnTo>
                  <a:pt x="126404" y="96499"/>
                </a:lnTo>
                <a:lnTo>
                  <a:pt x="86447" y="118614"/>
                </a:lnTo>
                <a:lnTo>
                  <a:pt x="43726" y="134697"/>
                </a:lnTo>
                <a:lnTo>
                  <a:pt x="0" y="144749"/>
                </a:lnTo>
                <a:lnTo>
                  <a:pt x="0" y="247280"/>
                </a:lnTo>
                <a:lnTo>
                  <a:pt x="45988" y="236474"/>
                </a:lnTo>
                <a:lnTo>
                  <a:pt x="89463" y="220139"/>
                </a:lnTo>
                <a:lnTo>
                  <a:pt x="129168" y="198276"/>
                </a:lnTo>
                <a:lnTo>
                  <a:pt x="163848" y="172895"/>
                </a:lnTo>
                <a:lnTo>
                  <a:pt x="189983" y="146886"/>
                </a:lnTo>
                <a:lnTo>
                  <a:pt x="189983" y="109567"/>
                </a:lnTo>
                <a:lnTo>
                  <a:pt x="293519" y="109567"/>
                </a:lnTo>
                <a:lnTo>
                  <a:pt x="293519" y="10052"/>
                </a:lnTo>
                <a:close/>
              </a:path>
              <a:path w="1673859" h="744220">
                <a:moveTo>
                  <a:pt x="189983" y="109567"/>
                </a:moveTo>
                <a:lnTo>
                  <a:pt x="189983" y="146886"/>
                </a:lnTo>
                <a:lnTo>
                  <a:pt x="191240" y="145503"/>
                </a:lnTo>
                <a:lnTo>
                  <a:pt x="201355" y="131619"/>
                </a:lnTo>
                <a:lnTo>
                  <a:pt x="209082" y="117608"/>
                </a:lnTo>
                <a:lnTo>
                  <a:pt x="189983" y="109567"/>
                </a:lnTo>
                <a:close/>
              </a:path>
              <a:path w="1673859" h="744220">
                <a:moveTo>
                  <a:pt x="496311" y="511649"/>
                </a:moveTo>
                <a:lnTo>
                  <a:pt x="386744" y="511649"/>
                </a:lnTo>
                <a:lnTo>
                  <a:pt x="392399" y="547459"/>
                </a:lnTo>
                <a:lnTo>
                  <a:pt x="413508" y="610787"/>
                </a:lnTo>
                <a:lnTo>
                  <a:pt x="447874" y="662430"/>
                </a:lnTo>
                <a:lnTo>
                  <a:pt x="493611" y="701633"/>
                </a:lnTo>
                <a:lnTo>
                  <a:pt x="550153" y="728585"/>
                </a:lnTo>
                <a:lnTo>
                  <a:pt x="615994" y="742155"/>
                </a:lnTo>
                <a:lnTo>
                  <a:pt x="652119" y="743851"/>
                </a:lnTo>
                <a:lnTo>
                  <a:pt x="686798" y="742281"/>
                </a:lnTo>
                <a:lnTo>
                  <a:pt x="750126" y="729716"/>
                </a:lnTo>
                <a:lnTo>
                  <a:pt x="804909" y="704397"/>
                </a:lnTo>
                <a:lnTo>
                  <a:pt x="848133" y="668210"/>
                </a:lnTo>
                <a:lnTo>
                  <a:pt x="857365" y="656398"/>
                </a:lnTo>
                <a:lnTo>
                  <a:pt x="650109" y="656398"/>
                </a:lnTo>
                <a:lnTo>
                  <a:pt x="619073" y="654137"/>
                </a:lnTo>
                <a:lnTo>
                  <a:pt x="566802" y="636043"/>
                </a:lnTo>
                <a:lnTo>
                  <a:pt x="527788" y="599479"/>
                </a:lnTo>
                <a:lnTo>
                  <a:pt x="503160" y="545198"/>
                </a:lnTo>
                <a:lnTo>
                  <a:pt x="496311" y="511649"/>
                </a:lnTo>
                <a:close/>
              </a:path>
              <a:path w="1673859" h="744220">
                <a:moveTo>
                  <a:pt x="848605" y="87452"/>
                </a:moveTo>
                <a:lnTo>
                  <a:pt x="646088" y="87452"/>
                </a:lnTo>
                <a:lnTo>
                  <a:pt x="673542" y="89337"/>
                </a:lnTo>
                <a:lnTo>
                  <a:pt x="697604" y="94991"/>
                </a:lnTo>
                <a:lnTo>
                  <a:pt x="735551" y="117608"/>
                </a:lnTo>
                <a:lnTo>
                  <a:pt x="758922" y="152539"/>
                </a:lnTo>
                <a:lnTo>
                  <a:pt x="766712" y="199030"/>
                </a:lnTo>
                <a:lnTo>
                  <a:pt x="764702" y="223406"/>
                </a:lnTo>
                <a:lnTo>
                  <a:pt x="748618" y="264620"/>
                </a:lnTo>
                <a:lnTo>
                  <a:pt x="716828" y="295090"/>
                </a:lnTo>
                <a:lnTo>
                  <a:pt x="671594" y="310671"/>
                </a:lnTo>
                <a:lnTo>
                  <a:pt x="644076" y="312618"/>
                </a:lnTo>
                <a:lnTo>
                  <a:pt x="565671" y="312618"/>
                </a:lnTo>
                <a:lnTo>
                  <a:pt x="565671" y="398061"/>
                </a:lnTo>
                <a:lnTo>
                  <a:pt x="647093" y="398061"/>
                </a:lnTo>
                <a:lnTo>
                  <a:pt x="677877" y="400385"/>
                </a:lnTo>
                <a:lnTo>
                  <a:pt x="728138" y="418982"/>
                </a:lnTo>
                <a:lnTo>
                  <a:pt x="763006" y="455232"/>
                </a:lnTo>
                <a:lnTo>
                  <a:pt x="780597" y="503482"/>
                </a:lnTo>
                <a:lnTo>
                  <a:pt x="782796" y="531753"/>
                </a:lnTo>
                <a:lnTo>
                  <a:pt x="780534" y="559333"/>
                </a:lnTo>
                <a:lnTo>
                  <a:pt x="762440" y="605070"/>
                </a:lnTo>
                <a:lnTo>
                  <a:pt x="727007" y="637739"/>
                </a:lnTo>
                <a:lnTo>
                  <a:pt x="678757" y="654325"/>
                </a:lnTo>
                <a:lnTo>
                  <a:pt x="650109" y="656398"/>
                </a:lnTo>
                <a:lnTo>
                  <a:pt x="857365" y="656398"/>
                </a:lnTo>
                <a:lnTo>
                  <a:pt x="879295" y="621782"/>
                </a:lnTo>
                <a:lnTo>
                  <a:pt x="895379" y="566998"/>
                </a:lnTo>
                <a:lnTo>
                  <a:pt x="897389" y="536779"/>
                </a:lnTo>
                <a:lnTo>
                  <a:pt x="895944" y="509450"/>
                </a:lnTo>
                <a:lnTo>
                  <a:pt x="884384" y="459692"/>
                </a:lnTo>
                <a:lnTo>
                  <a:pt x="861452" y="416343"/>
                </a:lnTo>
                <a:lnTo>
                  <a:pt x="828281" y="381663"/>
                </a:lnTo>
                <a:lnTo>
                  <a:pt x="798204" y="362879"/>
                </a:lnTo>
                <a:lnTo>
                  <a:pt x="711426" y="362879"/>
                </a:lnTo>
                <a:lnTo>
                  <a:pt x="707405" y="341769"/>
                </a:lnTo>
                <a:lnTo>
                  <a:pt x="794857" y="341769"/>
                </a:lnTo>
                <a:lnTo>
                  <a:pt x="813013" y="329644"/>
                </a:lnTo>
                <a:lnTo>
                  <a:pt x="843672" y="298985"/>
                </a:lnTo>
                <a:lnTo>
                  <a:pt x="866290" y="260159"/>
                </a:lnTo>
                <a:lnTo>
                  <a:pt x="877850" y="215428"/>
                </a:lnTo>
                <a:lnTo>
                  <a:pt x="879295" y="190988"/>
                </a:lnTo>
                <a:lnTo>
                  <a:pt x="877473" y="162780"/>
                </a:lnTo>
                <a:lnTo>
                  <a:pt x="872007" y="136456"/>
                </a:lnTo>
                <a:lnTo>
                  <a:pt x="862897" y="112017"/>
                </a:lnTo>
                <a:lnTo>
                  <a:pt x="850144" y="89463"/>
                </a:lnTo>
                <a:lnTo>
                  <a:pt x="848605" y="87452"/>
                </a:lnTo>
                <a:close/>
              </a:path>
              <a:path w="1673859" h="744220">
                <a:moveTo>
                  <a:pt x="707405" y="341769"/>
                </a:moveTo>
                <a:lnTo>
                  <a:pt x="711426" y="362879"/>
                </a:lnTo>
                <a:lnTo>
                  <a:pt x="733980" y="361559"/>
                </a:lnTo>
                <a:lnTo>
                  <a:pt x="755404" y="357601"/>
                </a:lnTo>
                <a:lnTo>
                  <a:pt x="772620" y="352005"/>
                </a:lnTo>
                <a:lnTo>
                  <a:pt x="761686" y="348303"/>
                </a:lnTo>
                <a:lnTo>
                  <a:pt x="735550" y="343403"/>
                </a:lnTo>
                <a:lnTo>
                  <a:pt x="707405" y="341769"/>
                </a:lnTo>
                <a:close/>
              </a:path>
              <a:path w="1673859" h="744220">
                <a:moveTo>
                  <a:pt x="772620" y="352005"/>
                </a:moveTo>
                <a:lnTo>
                  <a:pt x="755404" y="357601"/>
                </a:lnTo>
                <a:lnTo>
                  <a:pt x="733980" y="361559"/>
                </a:lnTo>
                <a:lnTo>
                  <a:pt x="711426" y="362879"/>
                </a:lnTo>
                <a:lnTo>
                  <a:pt x="798204" y="362879"/>
                </a:lnTo>
                <a:lnTo>
                  <a:pt x="785811" y="356471"/>
                </a:lnTo>
                <a:lnTo>
                  <a:pt x="772620" y="352005"/>
                </a:lnTo>
                <a:close/>
              </a:path>
              <a:path w="1673859" h="744220">
                <a:moveTo>
                  <a:pt x="794857" y="341769"/>
                </a:moveTo>
                <a:lnTo>
                  <a:pt x="707405" y="341769"/>
                </a:lnTo>
                <a:lnTo>
                  <a:pt x="735550" y="343403"/>
                </a:lnTo>
                <a:lnTo>
                  <a:pt x="761686" y="348303"/>
                </a:lnTo>
                <a:lnTo>
                  <a:pt x="772620" y="352005"/>
                </a:lnTo>
                <a:lnTo>
                  <a:pt x="775696" y="351005"/>
                </a:lnTo>
                <a:lnTo>
                  <a:pt x="794857" y="341769"/>
                </a:lnTo>
                <a:close/>
              </a:path>
              <a:path w="1673859" h="744220">
                <a:moveTo>
                  <a:pt x="649102" y="0"/>
                </a:moveTo>
                <a:lnTo>
                  <a:pt x="582508" y="6533"/>
                </a:lnTo>
                <a:lnTo>
                  <a:pt x="523453" y="26135"/>
                </a:lnTo>
                <a:lnTo>
                  <a:pt x="474449" y="57799"/>
                </a:lnTo>
                <a:lnTo>
                  <a:pt x="436000" y="100520"/>
                </a:lnTo>
                <a:lnTo>
                  <a:pt x="410115" y="152288"/>
                </a:lnTo>
                <a:lnTo>
                  <a:pt x="396796" y="213103"/>
                </a:lnTo>
                <a:lnTo>
                  <a:pt x="506364" y="213103"/>
                </a:lnTo>
                <a:lnTo>
                  <a:pt x="512269" y="184266"/>
                </a:lnTo>
                <a:lnTo>
                  <a:pt x="521944" y="159073"/>
                </a:lnTo>
                <a:lnTo>
                  <a:pt x="552604" y="119619"/>
                </a:lnTo>
                <a:lnTo>
                  <a:pt x="595576" y="95494"/>
                </a:lnTo>
                <a:lnTo>
                  <a:pt x="646088" y="87452"/>
                </a:lnTo>
                <a:lnTo>
                  <a:pt x="848605" y="87452"/>
                </a:lnTo>
                <a:lnTo>
                  <a:pt x="834563" y="69107"/>
                </a:lnTo>
                <a:lnTo>
                  <a:pt x="794355" y="35936"/>
                </a:lnTo>
                <a:lnTo>
                  <a:pt x="742964" y="13004"/>
                </a:lnTo>
                <a:lnTo>
                  <a:pt x="682652" y="1444"/>
                </a:lnTo>
                <a:lnTo>
                  <a:pt x="649102" y="0"/>
                </a:lnTo>
                <a:close/>
              </a:path>
              <a:path w="1673859" h="744220">
                <a:moveTo>
                  <a:pt x="1508802" y="372931"/>
                </a:moveTo>
                <a:lnTo>
                  <a:pt x="1467080" y="377957"/>
                </a:lnTo>
                <a:lnTo>
                  <a:pt x="1428375" y="393035"/>
                </a:lnTo>
                <a:lnTo>
                  <a:pt x="1394710" y="418416"/>
                </a:lnTo>
                <a:lnTo>
                  <a:pt x="1368073" y="454352"/>
                </a:lnTo>
                <a:lnTo>
                  <a:pt x="1351483" y="500340"/>
                </a:lnTo>
                <a:lnTo>
                  <a:pt x="1345959" y="557888"/>
                </a:lnTo>
                <a:lnTo>
                  <a:pt x="1347402" y="588170"/>
                </a:lnTo>
                <a:lnTo>
                  <a:pt x="1358955" y="640441"/>
                </a:lnTo>
                <a:lnTo>
                  <a:pt x="1381509" y="681717"/>
                </a:lnTo>
                <a:lnTo>
                  <a:pt x="1411672" y="712376"/>
                </a:lnTo>
                <a:lnTo>
                  <a:pt x="1448301" y="732543"/>
                </a:lnTo>
                <a:lnTo>
                  <a:pt x="1488007" y="742595"/>
                </a:lnTo>
                <a:lnTo>
                  <a:pt x="1508802" y="743851"/>
                </a:lnTo>
                <a:lnTo>
                  <a:pt x="1530037" y="742595"/>
                </a:lnTo>
                <a:lnTo>
                  <a:pt x="1570245" y="732543"/>
                </a:lnTo>
                <a:lnTo>
                  <a:pt x="1607375" y="712376"/>
                </a:lnTo>
                <a:lnTo>
                  <a:pt x="1638033" y="681717"/>
                </a:lnTo>
                <a:lnTo>
                  <a:pt x="1640110" y="678513"/>
                </a:lnTo>
                <a:lnTo>
                  <a:pt x="1508802" y="678513"/>
                </a:lnTo>
                <a:lnTo>
                  <a:pt x="1490645" y="676565"/>
                </a:lnTo>
                <a:lnTo>
                  <a:pt x="1447484" y="647352"/>
                </a:lnTo>
                <a:lnTo>
                  <a:pt x="1430139" y="609154"/>
                </a:lnTo>
                <a:lnTo>
                  <a:pt x="1424354" y="556883"/>
                </a:lnTo>
                <a:lnTo>
                  <a:pt x="1425801" y="529491"/>
                </a:lnTo>
                <a:lnTo>
                  <a:pt x="1437368" y="485262"/>
                </a:lnTo>
                <a:lnTo>
                  <a:pt x="1474373" y="445808"/>
                </a:lnTo>
                <a:lnTo>
                  <a:pt x="1508802" y="438269"/>
                </a:lnTo>
                <a:lnTo>
                  <a:pt x="1641482" y="438269"/>
                </a:lnTo>
                <a:lnTo>
                  <a:pt x="1639478" y="435065"/>
                </a:lnTo>
                <a:lnTo>
                  <a:pt x="1609318" y="404406"/>
                </a:lnTo>
                <a:lnTo>
                  <a:pt x="1572124" y="384239"/>
                </a:lnTo>
                <a:lnTo>
                  <a:pt x="1530912" y="374187"/>
                </a:lnTo>
                <a:lnTo>
                  <a:pt x="1508802" y="372931"/>
                </a:lnTo>
                <a:close/>
              </a:path>
              <a:path w="1673859" h="744220">
                <a:moveTo>
                  <a:pt x="1631437" y="10052"/>
                </a:moveTo>
                <a:lnTo>
                  <a:pt x="1537953" y="10052"/>
                </a:lnTo>
                <a:lnTo>
                  <a:pt x="1001168" y="733799"/>
                </a:lnTo>
                <a:lnTo>
                  <a:pt x="1095662" y="733799"/>
                </a:lnTo>
                <a:lnTo>
                  <a:pt x="1631437" y="10052"/>
                </a:lnTo>
                <a:close/>
              </a:path>
              <a:path w="1673859" h="744220">
                <a:moveTo>
                  <a:pt x="1641482" y="438269"/>
                </a:moveTo>
                <a:lnTo>
                  <a:pt x="1508802" y="438269"/>
                </a:lnTo>
                <a:lnTo>
                  <a:pt x="1527017" y="440217"/>
                </a:lnTo>
                <a:lnTo>
                  <a:pt x="1543477" y="446059"/>
                </a:lnTo>
                <a:lnTo>
                  <a:pt x="1582119" y="486205"/>
                </a:lnTo>
                <a:lnTo>
                  <a:pt x="1594684" y="529931"/>
                </a:lnTo>
                <a:lnTo>
                  <a:pt x="1596255" y="556883"/>
                </a:lnTo>
                <a:lnTo>
                  <a:pt x="1594684" y="584401"/>
                </a:lnTo>
                <a:lnTo>
                  <a:pt x="1582119" y="629635"/>
                </a:lnTo>
                <a:lnTo>
                  <a:pt x="1558181" y="660985"/>
                </a:lnTo>
                <a:lnTo>
                  <a:pt x="1508802" y="678513"/>
                </a:lnTo>
                <a:lnTo>
                  <a:pt x="1640110" y="678513"/>
                </a:lnTo>
                <a:lnTo>
                  <a:pt x="1660651" y="640441"/>
                </a:lnTo>
                <a:lnTo>
                  <a:pt x="1672210" y="588170"/>
                </a:lnTo>
                <a:lnTo>
                  <a:pt x="1673655" y="557888"/>
                </a:lnTo>
                <a:lnTo>
                  <a:pt x="1672273" y="527669"/>
                </a:lnTo>
                <a:lnTo>
                  <a:pt x="1668127" y="500340"/>
                </a:lnTo>
                <a:lnTo>
                  <a:pt x="1661216" y="475901"/>
                </a:lnTo>
                <a:lnTo>
                  <a:pt x="1651541" y="454352"/>
                </a:lnTo>
                <a:lnTo>
                  <a:pt x="1641482" y="438269"/>
                </a:lnTo>
                <a:close/>
              </a:path>
              <a:path w="1673859" h="744220">
                <a:moveTo>
                  <a:pt x="1116772" y="0"/>
                </a:moveTo>
                <a:lnTo>
                  <a:pt x="1075056" y="5026"/>
                </a:lnTo>
                <a:lnTo>
                  <a:pt x="1036355" y="20104"/>
                </a:lnTo>
                <a:lnTo>
                  <a:pt x="1002676" y="45485"/>
                </a:lnTo>
                <a:lnTo>
                  <a:pt x="976038" y="81421"/>
                </a:lnTo>
                <a:lnTo>
                  <a:pt x="959452" y="127409"/>
                </a:lnTo>
                <a:lnTo>
                  <a:pt x="953923" y="184957"/>
                </a:lnTo>
                <a:lnTo>
                  <a:pt x="955305" y="215239"/>
                </a:lnTo>
                <a:lnTo>
                  <a:pt x="966363" y="267510"/>
                </a:lnTo>
                <a:lnTo>
                  <a:pt x="988477" y="308786"/>
                </a:lnTo>
                <a:lnTo>
                  <a:pt x="1018636" y="339445"/>
                </a:lnTo>
                <a:lnTo>
                  <a:pt x="1055329" y="359612"/>
                </a:lnTo>
                <a:lnTo>
                  <a:pt x="1095537" y="369664"/>
                </a:lnTo>
                <a:lnTo>
                  <a:pt x="1116772" y="370920"/>
                </a:lnTo>
                <a:lnTo>
                  <a:pt x="1138007" y="369664"/>
                </a:lnTo>
                <a:lnTo>
                  <a:pt x="1178215" y="359612"/>
                </a:lnTo>
                <a:lnTo>
                  <a:pt x="1214903" y="339445"/>
                </a:lnTo>
                <a:lnTo>
                  <a:pt x="1245057" y="308786"/>
                </a:lnTo>
                <a:lnTo>
                  <a:pt x="1247124" y="305582"/>
                </a:lnTo>
                <a:lnTo>
                  <a:pt x="1116772" y="305582"/>
                </a:lnTo>
                <a:lnTo>
                  <a:pt x="1098552" y="303634"/>
                </a:lnTo>
                <a:lnTo>
                  <a:pt x="1054449" y="274421"/>
                </a:lnTo>
                <a:lnTo>
                  <a:pt x="1037100" y="236223"/>
                </a:lnTo>
                <a:lnTo>
                  <a:pt x="1031319" y="183952"/>
                </a:lnTo>
                <a:lnTo>
                  <a:pt x="1032764" y="156560"/>
                </a:lnTo>
                <a:lnTo>
                  <a:pt x="1044328" y="112331"/>
                </a:lnTo>
                <a:lnTo>
                  <a:pt x="1082092" y="72877"/>
                </a:lnTo>
                <a:lnTo>
                  <a:pt x="1116772" y="65338"/>
                </a:lnTo>
                <a:lnTo>
                  <a:pt x="1248499" y="65338"/>
                </a:lnTo>
                <a:lnTo>
                  <a:pt x="1246506" y="62134"/>
                </a:lnTo>
                <a:lnTo>
                  <a:pt x="1216853" y="31475"/>
                </a:lnTo>
                <a:lnTo>
                  <a:pt x="1180100" y="11308"/>
                </a:lnTo>
                <a:lnTo>
                  <a:pt x="1138886" y="1256"/>
                </a:lnTo>
                <a:lnTo>
                  <a:pt x="1116772" y="0"/>
                </a:lnTo>
                <a:close/>
              </a:path>
              <a:path w="1673859" h="744220">
                <a:moveTo>
                  <a:pt x="1248499" y="65338"/>
                </a:moveTo>
                <a:lnTo>
                  <a:pt x="1116772" y="65338"/>
                </a:lnTo>
                <a:lnTo>
                  <a:pt x="1134989" y="67285"/>
                </a:lnTo>
                <a:lnTo>
                  <a:pt x="1151446" y="73128"/>
                </a:lnTo>
                <a:lnTo>
                  <a:pt x="1189643" y="113274"/>
                </a:lnTo>
                <a:lnTo>
                  <a:pt x="1201703" y="157000"/>
                </a:lnTo>
                <a:lnTo>
                  <a:pt x="1203209" y="183952"/>
                </a:lnTo>
                <a:lnTo>
                  <a:pt x="1201640" y="211846"/>
                </a:lnTo>
                <a:lnTo>
                  <a:pt x="1189082" y="257081"/>
                </a:lnTo>
                <a:lnTo>
                  <a:pt x="1165210" y="288054"/>
                </a:lnTo>
                <a:lnTo>
                  <a:pt x="1116772" y="305582"/>
                </a:lnTo>
                <a:lnTo>
                  <a:pt x="1247124" y="305582"/>
                </a:lnTo>
                <a:lnTo>
                  <a:pt x="1267609" y="267510"/>
                </a:lnTo>
                <a:lnTo>
                  <a:pt x="1279165" y="215239"/>
                </a:lnTo>
                <a:lnTo>
                  <a:pt x="1280610" y="184957"/>
                </a:lnTo>
                <a:lnTo>
                  <a:pt x="1279229" y="154738"/>
                </a:lnTo>
                <a:lnTo>
                  <a:pt x="1275086" y="127409"/>
                </a:lnTo>
                <a:lnTo>
                  <a:pt x="1268179" y="102970"/>
                </a:lnTo>
                <a:lnTo>
                  <a:pt x="1258506" y="81421"/>
                </a:lnTo>
                <a:lnTo>
                  <a:pt x="1248499" y="653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" name="object 15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65021" y="8887700"/>
            <a:ext cx="2757749" cy="670645"/>
          </a:xfrm>
          <a:prstGeom prst="rect">
            <a:avLst/>
          </a:prstGeom>
        </p:spPr>
      </p:pic>
      <p:sp>
        <p:nvSpPr>
          <p:cNvPr id="16" name="object 16" descr=""/>
          <p:cNvSpPr/>
          <p:nvPr/>
        </p:nvSpPr>
        <p:spPr>
          <a:xfrm>
            <a:off x="1492801" y="1511974"/>
            <a:ext cx="1044575" cy="219710"/>
          </a:xfrm>
          <a:custGeom>
            <a:avLst/>
            <a:gdLst/>
            <a:ahLst/>
            <a:cxnLst/>
            <a:rect l="l" t="t" r="r" b="b"/>
            <a:pathLst>
              <a:path w="1044575" h="219710">
                <a:moveTo>
                  <a:pt x="19359" y="2084"/>
                </a:moveTo>
                <a:lnTo>
                  <a:pt x="0" y="2084"/>
                </a:lnTo>
                <a:lnTo>
                  <a:pt x="0" y="216525"/>
                </a:lnTo>
                <a:lnTo>
                  <a:pt x="19061" y="216525"/>
                </a:lnTo>
                <a:lnTo>
                  <a:pt x="19061" y="190315"/>
                </a:lnTo>
                <a:lnTo>
                  <a:pt x="31570" y="190315"/>
                </a:lnTo>
                <a:lnTo>
                  <a:pt x="31570" y="28294"/>
                </a:lnTo>
                <a:lnTo>
                  <a:pt x="19359" y="28294"/>
                </a:lnTo>
                <a:lnTo>
                  <a:pt x="19359" y="2084"/>
                </a:lnTo>
                <a:close/>
              </a:path>
              <a:path w="1044575" h="219710">
                <a:moveTo>
                  <a:pt x="31570" y="190315"/>
                </a:moveTo>
                <a:lnTo>
                  <a:pt x="19061" y="190315"/>
                </a:lnTo>
                <a:lnTo>
                  <a:pt x="19061" y="216525"/>
                </a:lnTo>
                <a:lnTo>
                  <a:pt x="31570" y="216525"/>
                </a:lnTo>
                <a:lnTo>
                  <a:pt x="31570" y="190315"/>
                </a:lnTo>
                <a:close/>
              </a:path>
              <a:path w="1044575" h="219710">
                <a:moveTo>
                  <a:pt x="75351" y="2084"/>
                </a:moveTo>
                <a:lnTo>
                  <a:pt x="31570" y="2084"/>
                </a:lnTo>
                <a:lnTo>
                  <a:pt x="31570" y="28294"/>
                </a:lnTo>
                <a:lnTo>
                  <a:pt x="75351" y="28294"/>
                </a:lnTo>
                <a:lnTo>
                  <a:pt x="87823" y="28927"/>
                </a:lnTo>
                <a:lnTo>
                  <a:pt x="128105" y="43837"/>
                </a:lnTo>
                <a:lnTo>
                  <a:pt x="151727" y="75444"/>
                </a:lnTo>
                <a:lnTo>
                  <a:pt x="157256" y="108113"/>
                </a:lnTo>
                <a:lnTo>
                  <a:pt x="156642" y="119952"/>
                </a:lnTo>
                <a:lnTo>
                  <a:pt x="141973" y="159731"/>
                </a:lnTo>
                <a:lnTo>
                  <a:pt x="109584" y="184452"/>
                </a:lnTo>
                <a:lnTo>
                  <a:pt x="75351" y="190315"/>
                </a:lnTo>
                <a:lnTo>
                  <a:pt x="31570" y="190315"/>
                </a:lnTo>
                <a:lnTo>
                  <a:pt x="31570" y="216525"/>
                </a:lnTo>
                <a:lnTo>
                  <a:pt x="75649" y="216525"/>
                </a:lnTo>
                <a:lnTo>
                  <a:pt x="92216" y="215687"/>
                </a:lnTo>
                <a:lnTo>
                  <a:pt x="135216" y="203122"/>
                </a:lnTo>
                <a:lnTo>
                  <a:pt x="167270" y="176987"/>
                </a:lnTo>
                <a:lnTo>
                  <a:pt x="185847" y="139162"/>
                </a:lnTo>
                <a:lnTo>
                  <a:pt x="189421" y="108709"/>
                </a:lnTo>
                <a:lnTo>
                  <a:pt x="188528" y="93017"/>
                </a:lnTo>
                <a:lnTo>
                  <a:pt x="175125" y="52418"/>
                </a:lnTo>
                <a:lnTo>
                  <a:pt x="147595" y="22430"/>
                </a:lnTo>
                <a:lnTo>
                  <a:pt x="107667" y="5360"/>
                </a:lnTo>
                <a:lnTo>
                  <a:pt x="92068" y="2903"/>
                </a:lnTo>
                <a:lnTo>
                  <a:pt x="75351" y="2084"/>
                </a:lnTo>
                <a:close/>
              </a:path>
              <a:path w="1044575" h="219710">
                <a:moveTo>
                  <a:pt x="31570" y="2084"/>
                </a:moveTo>
                <a:lnTo>
                  <a:pt x="19359" y="2084"/>
                </a:lnTo>
                <a:lnTo>
                  <a:pt x="19359" y="28294"/>
                </a:lnTo>
                <a:lnTo>
                  <a:pt x="31570" y="28294"/>
                </a:lnTo>
                <a:lnTo>
                  <a:pt x="31570" y="2084"/>
                </a:lnTo>
                <a:close/>
              </a:path>
              <a:path w="1044575" h="219710">
                <a:moveTo>
                  <a:pt x="285027" y="61651"/>
                </a:moveTo>
                <a:lnTo>
                  <a:pt x="244819" y="71480"/>
                </a:lnTo>
                <a:lnTo>
                  <a:pt x="217418" y="99178"/>
                </a:lnTo>
                <a:lnTo>
                  <a:pt x="207950" y="139088"/>
                </a:lnTo>
                <a:lnTo>
                  <a:pt x="207947" y="141371"/>
                </a:lnTo>
                <a:lnTo>
                  <a:pt x="208502" y="151560"/>
                </a:lnTo>
                <a:lnTo>
                  <a:pt x="223096" y="189831"/>
                </a:lnTo>
                <a:lnTo>
                  <a:pt x="253940" y="213807"/>
                </a:lnTo>
                <a:lnTo>
                  <a:pt x="285324" y="219503"/>
                </a:lnTo>
                <a:lnTo>
                  <a:pt x="297238" y="218740"/>
                </a:lnTo>
                <a:lnTo>
                  <a:pt x="335900" y="200609"/>
                </a:lnTo>
                <a:lnTo>
                  <a:pt x="340559" y="195378"/>
                </a:lnTo>
                <a:lnTo>
                  <a:pt x="285920" y="195378"/>
                </a:lnTo>
                <a:lnTo>
                  <a:pt x="275496" y="194466"/>
                </a:lnTo>
                <a:lnTo>
                  <a:pt x="242213" y="163361"/>
                </a:lnTo>
                <a:lnTo>
                  <a:pt x="239754" y="149810"/>
                </a:lnTo>
                <a:lnTo>
                  <a:pt x="228735" y="149810"/>
                </a:lnTo>
                <a:lnTo>
                  <a:pt x="228735" y="126579"/>
                </a:lnTo>
                <a:lnTo>
                  <a:pt x="240266" y="126579"/>
                </a:lnTo>
                <a:lnTo>
                  <a:pt x="242213" y="117495"/>
                </a:lnTo>
                <a:lnTo>
                  <a:pt x="274993" y="86688"/>
                </a:lnTo>
                <a:lnTo>
                  <a:pt x="285027" y="85776"/>
                </a:lnTo>
                <a:lnTo>
                  <a:pt x="340503" y="85776"/>
                </a:lnTo>
                <a:lnTo>
                  <a:pt x="337594" y="82276"/>
                </a:lnTo>
                <a:lnTo>
                  <a:pt x="295674" y="62247"/>
                </a:lnTo>
                <a:lnTo>
                  <a:pt x="285027" y="61651"/>
                </a:lnTo>
                <a:close/>
              </a:path>
              <a:path w="1044575" h="219710">
                <a:moveTo>
                  <a:pt x="352933" y="173637"/>
                </a:moveTo>
                <a:lnTo>
                  <a:pt x="323745" y="173637"/>
                </a:lnTo>
                <a:lnTo>
                  <a:pt x="320568" y="180785"/>
                </a:lnTo>
                <a:lnTo>
                  <a:pt x="315703" y="186245"/>
                </a:lnTo>
                <a:lnTo>
                  <a:pt x="309151" y="190017"/>
                </a:lnTo>
                <a:lnTo>
                  <a:pt x="302599" y="193592"/>
                </a:lnTo>
                <a:lnTo>
                  <a:pt x="294855" y="195378"/>
                </a:lnTo>
                <a:lnTo>
                  <a:pt x="340559" y="195378"/>
                </a:lnTo>
                <a:lnTo>
                  <a:pt x="342881" y="192772"/>
                </a:lnTo>
                <a:lnTo>
                  <a:pt x="348558" y="183782"/>
                </a:lnTo>
                <a:lnTo>
                  <a:pt x="352933" y="173637"/>
                </a:lnTo>
                <a:close/>
              </a:path>
              <a:path w="1044575" h="219710">
                <a:moveTo>
                  <a:pt x="240266" y="126579"/>
                </a:moveTo>
                <a:lnTo>
                  <a:pt x="228735" y="126579"/>
                </a:lnTo>
                <a:lnTo>
                  <a:pt x="228735" y="149810"/>
                </a:lnTo>
                <a:lnTo>
                  <a:pt x="239754" y="149810"/>
                </a:lnTo>
                <a:lnTo>
                  <a:pt x="239228" y="141371"/>
                </a:lnTo>
                <a:lnTo>
                  <a:pt x="239235" y="139088"/>
                </a:lnTo>
                <a:lnTo>
                  <a:pt x="239923" y="128180"/>
                </a:lnTo>
                <a:lnTo>
                  <a:pt x="240266" y="126579"/>
                </a:lnTo>
                <a:close/>
              </a:path>
              <a:path w="1044575" h="219710">
                <a:moveTo>
                  <a:pt x="326169" y="126579"/>
                </a:moveTo>
                <a:lnTo>
                  <a:pt x="240266" y="126579"/>
                </a:lnTo>
                <a:lnTo>
                  <a:pt x="239923" y="128180"/>
                </a:lnTo>
                <a:lnTo>
                  <a:pt x="239235" y="139088"/>
                </a:lnTo>
                <a:lnTo>
                  <a:pt x="239228" y="141371"/>
                </a:lnTo>
                <a:lnTo>
                  <a:pt x="239754" y="149810"/>
                </a:lnTo>
                <a:lnTo>
                  <a:pt x="356209" y="149810"/>
                </a:lnTo>
                <a:lnTo>
                  <a:pt x="356606" y="147626"/>
                </a:lnTo>
                <a:lnTo>
                  <a:pt x="356805" y="145541"/>
                </a:lnTo>
                <a:lnTo>
                  <a:pt x="356805" y="143555"/>
                </a:lnTo>
                <a:lnTo>
                  <a:pt x="357003" y="141371"/>
                </a:lnTo>
                <a:lnTo>
                  <a:pt x="357057" y="135812"/>
                </a:lnTo>
                <a:lnTo>
                  <a:pt x="326723" y="135812"/>
                </a:lnTo>
                <a:lnTo>
                  <a:pt x="326169" y="126579"/>
                </a:lnTo>
                <a:close/>
              </a:path>
              <a:path w="1044575" h="219710">
                <a:moveTo>
                  <a:pt x="340503" y="85776"/>
                </a:moveTo>
                <a:lnTo>
                  <a:pt x="285027" y="85776"/>
                </a:lnTo>
                <a:lnTo>
                  <a:pt x="294315" y="86576"/>
                </a:lnTo>
                <a:lnTo>
                  <a:pt x="302524" y="88977"/>
                </a:lnTo>
                <a:lnTo>
                  <a:pt x="326034" y="124326"/>
                </a:lnTo>
                <a:lnTo>
                  <a:pt x="326723" y="135812"/>
                </a:lnTo>
                <a:lnTo>
                  <a:pt x="334467" y="126579"/>
                </a:lnTo>
                <a:lnTo>
                  <a:pt x="356592" y="126579"/>
                </a:lnTo>
                <a:lnTo>
                  <a:pt x="356544" y="125629"/>
                </a:lnTo>
                <a:lnTo>
                  <a:pt x="354869" y="115336"/>
                </a:lnTo>
                <a:lnTo>
                  <a:pt x="352076" y="105824"/>
                </a:lnTo>
                <a:lnTo>
                  <a:pt x="348167" y="97093"/>
                </a:lnTo>
                <a:lnTo>
                  <a:pt x="343365" y="89219"/>
                </a:lnTo>
                <a:lnTo>
                  <a:pt x="340503" y="85776"/>
                </a:lnTo>
                <a:close/>
              </a:path>
              <a:path w="1044575" h="219710">
                <a:moveTo>
                  <a:pt x="356592" y="126579"/>
                </a:moveTo>
                <a:lnTo>
                  <a:pt x="334467" y="126579"/>
                </a:lnTo>
                <a:lnTo>
                  <a:pt x="326723" y="135812"/>
                </a:lnTo>
                <a:lnTo>
                  <a:pt x="357057" y="135812"/>
                </a:lnTo>
                <a:lnTo>
                  <a:pt x="356592" y="126579"/>
                </a:lnTo>
                <a:close/>
              </a:path>
              <a:path w="1044575" h="219710">
                <a:moveTo>
                  <a:pt x="396323" y="64629"/>
                </a:moveTo>
                <a:lnTo>
                  <a:pt x="363263" y="64629"/>
                </a:lnTo>
                <a:lnTo>
                  <a:pt x="425213" y="216525"/>
                </a:lnTo>
                <a:lnTo>
                  <a:pt x="452613" y="216525"/>
                </a:lnTo>
                <a:lnTo>
                  <a:pt x="458295" y="202526"/>
                </a:lnTo>
                <a:lnTo>
                  <a:pt x="432362" y="202526"/>
                </a:lnTo>
                <a:lnTo>
                  <a:pt x="439615" y="182536"/>
                </a:lnTo>
                <a:lnTo>
                  <a:pt x="396323" y="64629"/>
                </a:lnTo>
                <a:close/>
              </a:path>
              <a:path w="1044575" h="219710">
                <a:moveTo>
                  <a:pt x="439615" y="182536"/>
                </a:moveTo>
                <a:lnTo>
                  <a:pt x="432362" y="202526"/>
                </a:lnTo>
                <a:lnTo>
                  <a:pt x="446955" y="202526"/>
                </a:lnTo>
                <a:lnTo>
                  <a:pt x="439615" y="182536"/>
                </a:lnTo>
                <a:close/>
              </a:path>
              <a:path w="1044575" h="219710">
                <a:moveTo>
                  <a:pt x="514266" y="64629"/>
                </a:moveTo>
                <a:lnTo>
                  <a:pt x="482397" y="64629"/>
                </a:lnTo>
                <a:lnTo>
                  <a:pt x="439615" y="182536"/>
                </a:lnTo>
                <a:lnTo>
                  <a:pt x="446955" y="202526"/>
                </a:lnTo>
                <a:lnTo>
                  <a:pt x="458295" y="202526"/>
                </a:lnTo>
                <a:lnTo>
                  <a:pt x="514266" y="64629"/>
                </a:lnTo>
                <a:close/>
              </a:path>
              <a:path w="1044575" h="219710">
                <a:moveTo>
                  <a:pt x="565034" y="64629"/>
                </a:moveTo>
                <a:lnTo>
                  <a:pt x="534060" y="64629"/>
                </a:lnTo>
                <a:lnTo>
                  <a:pt x="534060" y="216525"/>
                </a:lnTo>
                <a:lnTo>
                  <a:pt x="565034" y="216525"/>
                </a:lnTo>
                <a:lnTo>
                  <a:pt x="565034" y="64629"/>
                </a:lnTo>
                <a:close/>
              </a:path>
              <a:path w="1044575" h="219710">
                <a:moveTo>
                  <a:pt x="566821" y="0"/>
                </a:moveTo>
                <a:lnTo>
                  <a:pt x="532570" y="0"/>
                </a:lnTo>
                <a:lnTo>
                  <a:pt x="532570" y="34846"/>
                </a:lnTo>
                <a:lnTo>
                  <a:pt x="566821" y="34846"/>
                </a:lnTo>
                <a:lnTo>
                  <a:pt x="566821" y="0"/>
                </a:lnTo>
                <a:close/>
              </a:path>
              <a:path w="1044575" h="219710">
                <a:moveTo>
                  <a:pt x="667503" y="61651"/>
                </a:moveTo>
                <a:lnTo>
                  <a:pt x="629082" y="71777"/>
                </a:lnTo>
                <a:lnTo>
                  <a:pt x="602278" y="99774"/>
                </a:lnTo>
                <a:lnTo>
                  <a:pt x="592747" y="140279"/>
                </a:lnTo>
                <a:lnTo>
                  <a:pt x="593343" y="151429"/>
                </a:lnTo>
                <a:lnTo>
                  <a:pt x="607639" y="189552"/>
                </a:lnTo>
                <a:lnTo>
                  <a:pt x="637869" y="213807"/>
                </a:lnTo>
                <a:lnTo>
                  <a:pt x="667802" y="219503"/>
                </a:lnTo>
                <a:lnTo>
                  <a:pt x="676382" y="219075"/>
                </a:lnTo>
                <a:lnTo>
                  <a:pt x="712700" y="204463"/>
                </a:lnTo>
                <a:lnTo>
                  <a:pt x="722689" y="194187"/>
                </a:lnTo>
                <a:lnTo>
                  <a:pt x="659462" y="194187"/>
                </a:lnTo>
                <a:lnTo>
                  <a:pt x="651718" y="192003"/>
                </a:lnTo>
                <a:lnTo>
                  <a:pt x="627631" y="162226"/>
                </a:lnTo>
                <a:lnTo>
                  <a:pt x="624615" y="140279"/>
                </a:lnTo>
                <a:lnTo>
                  <a:pt x="624950" y="132368"/>
                </a:lnTo>
                <a:lnTo>
                  <a:pt x="651718" y="89151"/>
                </a:lnTo>
                <a:lnTo>
                  <a:pt x="659362" y="86967"/>
                </a:lnTo>
                <a:lnTo>
                  <a:pt x="722987" y="86967"/>
                </a:lnTo>
                <a:lnTo>
                  <a:pt x="718563" y="81792"/>
                </a:lnTo>
                <a:lnTo>
                  <a:pt x="684703" y="63364"/>
                </a:lnTo>
                <a:lnTo>
                  <a:pt x="676345" y="62079"/>
                </a:lnTo>
                <a:lnTo>
                  <a:pt x="667503" y="61651"/>
                </a:lnTo>
                <a:close/>
              </a:path>
              <a:path w="1044575" h="219710">
                <a:moveTo>
                  <a:pt x="735707" y="164999"/>
                </a:moveTo>
                <a:lnTo>
                  <a:pt x="706520" y="164999"/>
                </a:lnTo>
                <a:lnTo>
                  <a:pt x="704533" y="173934"/>
                </a:lnTo>
                <a:lnTo>
                  <a:pt x="700067" y="181082"/>
                </a:lnTo>
                <a:lnTo>
                  <a:pt x="668396" y="194187"/>
                </a:lnTo>
                <a:lnTo>
                  <a:pt x="722689" y="194187"/>
                </a:lnTo>
                <a:lnTo>
                  <a:pt x="723198" y="193592"/>
                </a:lnTo>
                <a:lnTo>
                  <a:pt x="727554" y="187225"/>
                </a:lnTo>
                <a:lnTo>
                  <a:pt x="731091" y="180338"/>
                </a:lnTo>
                <a:lnTo>
                  <a:pt x="733809" y="172929"/>
                </a:lnTo>
                <a:lnTo>
                  <a:pt x="735707" y="164999"/>
                </a:lnTo>
                <a:close/>
              </a:path>
              <a:path w="1044575" h="219710">
                <a:moveTo>
                  <a:pt x="722987" y="86967"/>
                </a:moveTo>
                <a:lnTo>
                  <a:pt x="668099" y="86967"/>
                </a:lnTo>
                <a:lnTo>
                  <a:pt x="675359" y="87470"/>
                </a:lnTo>
                <a:lnTo>
                  <a:pt x="681948" y="88977"/>
                </a:lnTo>
                <a:lnTo>
                  <a:pt x="706221" y="116452"/>
                </a:lnTo>
                <a:lnTo>
                  <a:pt x="735409" y="116452"/>
                </a:lnTo>
                <a:lnTo>
                  <a:pt x="733659" y="108392"/>
                </a:lnTo>
                <a:lnTo>
                  <a:pt x="731091" y="100891"/>
                </a:lnTo>
                <a:lnTo>
                  <a:pt x="727703" y="93947"/>
                </a:lnTo>
                <a:lnTo>
                  <a:pt x="723496" y="87563"/>
                </a:lnTo>
                <a:lnTo>
                  <a:pt x="722987" y="86967"/>
                </a:lnTo>
                <a:close/>
              </a:path>
              <a:path w="1044575" h="219710">
                <a:moveTo>
                  <a:pt x="827742" y="61651"/>
                </a:moveTo>
                <a:lnTo>
                  <a:pt x="787535" y="71480"/>
                </a:lnTo>
                <a:lnTo>
                  <a:pt x="760134" y="99178"/>
                </a:lnTo>
                <a:lnTo>
                  <a:pt x="750666" y="139088"/>
                </a:lnTo>
                <a:lnTo>
                  <a:pt x="750663" y="141371"/>
                </a:lnTo>
                <a:lnTo>
                  <a:pt x="751218" y="151560"/>
                </a:lnTo>
                <a:lnTo>
                  <a:pt x="765812" y="189831"/>
                </a:lnTo>
                <a:lnTo>
                  <a:pt x="796656" y="213807"/>
                </a:lnTo>
                <a:lnTo>
                  <a:pt x="828041" y="219503"/>
                </a:lnTo>
                <a:lnTo>
                  <a:pt x="839954" y="218740"/>
                </a:lnTo>
                <a:lnTo>
                  <a:pt x="878616" y="200609"/>
                </a:lnTo>
                <a:lnTo>
                  <a:pt x="883276" y="195378"/>
                </a:lnTo>
                <a:lnTo>
                  <a:pt x="828636" y="195378"/>
                </a:lnTo>
                <a:lnTo>
                  <a:pt x="818212" y="194466"/>
                </a:lnTo>
                <a:lnTo>
                  <a:pt x="784929" y="163361"/>
                </a:lnTo>
                <a:lnTo>
                  <a:pt x="782470" y="149810"/>
                </a:lnTo>
                <a:lnTo>
                  <a:pt x="771452" y="149810"/>
                </a:lnTo>
                <a:lnTo>
                  <a:pt x="771452" y="126579"/>
                </a:lnTo>
                <a:lnTo>
                  <a:pt x="782983" y="126579"/>
                </a:lnTo>
                <a:lnTo>
                  <a:pt x="784929" y="117495"/>
                </a:lnTo>
                <a:lnTo>
                  <a:pt x="817709" y="86688"/>
                </a:lnTo>
                <a:lnTo>
                  <a:pt x="827742" y="85776"/>
                </a:lnTo>
                <a:lnTo>
                  <a:pt x="883219" y="85776"/>
                </a:lnTo>
                <a:lnTo>
                  <a:pt x="880310" y="82276"/>
                </a:lnTo>
                <a:lnTo>
                  <a:pt x="838390" y="62247"/>
                </a:lnTo>
                <a:lnTo>
                  <a:pt x="827742" y="61651"/>
                </a:lnTo>
                <a:close/>
              </a:path>
              <a:path w="1044575" h="219710">
                <a:moveTo>
                  <a:pt x="895649" y="173637"/>
                </a:moveTo>
                <a:lnTo>
                  <a:pt x="866460" y="173637"/>
                </a:lnTo>
                <a:lnTo>
                  <a:pt x="863284" y="180785"/>
                </a:lnTo>
                <a:lnTo>
                  <a:pt x="858420" y="186245"/>
                </a:lnTo>
                <a:lnTo>
                  <a:pt x="851867" y="190017"/>
                </a:lnTo>
                <a:lnTo>
                  <a:pt x="845314" y="193592"/>
                </a:lnTo>
                <a:lnTo>
                  <a:pt x="837571" y="195378"/>
                </a:lnTo>
                <a:lnTo>
                  <a:pt x="883276" y="195378"/>
                </a:lnTo>
                <a:lnTo>
                  <a:pt x="885597" y="192772"/>
                </a:lnTo>
                <a:lnTo>
                  <a:pt x="891274" y="183782"/>
                </a:lnTo>
                <a:lnTo>
                  <a:pt x="895649" y="173637"/>
                </a:lnTo>
                <a:close/>
              </a:path>
              <a:path w="1044575" h="219710">
                <a:moveTo>
                  <a:pt x="782983" y="126579"/>
                </a:moveTo>
                <a:lnTo>
                  <a:pt x="771452" y="126579"/>
                </a:lnTo>
                <a:lnTo>
                  <a:pt x="771452" y="149810"/>
                </a:lnTo>
                <a:lnTo>
                  <a:pt x="782470" y="149810"/>
                </a:lnTo>
                <a:lnTo>
                  <a:pt x="781945" y="141371"/>
                </a:lnTo>
                <a:lnTo>
                  <a:pt x="781952" y="139088"/>
                </a:lnTo>
                <a:lnTo>
                  <a:pt x="782640" y="128180"/>
                </a:lnTo>
                <a:lnTo>
                  <a:pt x="782983" y="126579"/>
                </a:lnTo>
                <a:close/>
              </a:path>
              <a:path w="1044575" h="219710">
                <a:moveTo>
                  <a:pt x="868886" y="126579"/>
                </a:moveTo>
                <a:lnTo>
                  <a:pt x="782983" y="126579"/>
                </a:lnTo>
                <a:lnTo>
                  <a:pt x="782640" y="128180"/>
                </a:lnTo>
                <a:lnTo>
                  <a:pt x="781952" y="139088"/>
                </a:lnTo>
                <a:lnTo>
                  <a:pt x="781945" y="141371"/>
                </a:lnTo>
                <a:lnTo>
                  <a:pt x="782470" y="149810"/>
                </a:lnTo>
                <a:lnTo>
                  <a:pt x="898924" y="149810"/>
                </a:lnTo>
                <a:lnTo>
                  <a:pt x="899322" y="147626"/>
                </a:lnTo>
                <a:lnTo>
                  <a:pt x="899520" y="145541"/>
                </a:lnTo>
                <a:lnTo>
                  <a:pt x="899520" y="143555"/>
                </a:lnTo>
                <a:lnTo>
                  <a:pt x="899719" y="141371"/>
                </a:lnTo>
                <a:lnTo>
                  <a:pt x="899774" y="135812"/>
                </a:lnTo>
                <a:lnTo>
                  <a:pt x="869439" y="135812"/>
                </a:lnTo>
                <a:lnTo>
                  <a:pt x="868886" y="126579"/>
                </a:lnTo>
                <a:close/>
              </a:path>
              <a:path w="1044575" h="219710">
                <a:moveTo>
                  <a:pt x="883219" y="85776"/>
                </a:moveTo>
                <a:lnTo>
                  <a:pt x="827742" y="85776"/>
                </a:lnTo>
                <a:lnTo>
                  <a:pt x="837031" y="86576"/>
                </a:lnTo>
                <a:lnTo>
                  <a:pt x="845240" y="88977"/>
                </a:lnTo>
                <a:lnTo>
                  <a:pt x="868751" y="124326"/>
                </a:lnTo>
                <a:lnTo>
                  <a:pt x="869439" y="135812"/>
                </a:lnTo>
                <a:lnTo>
                  <a:pt x="877183" y="126579"/>
                </a:lnTo>
                <a:lnTo>
                  <a:pt x="899308" y="126579"/>
                </a:lnTo>
                <a:lnTo>
                  <a:pt x="899260" y="125629"/>
                </a:lnTo>
                <a:lnTo>
                  <a:pt x="897585" y="115336"/>
                </a:lnTo>
                <a:lnTo>
                  <a:pt x="894792" y="105824"/>
                </a:lnTo>
                <a:lnTo>
                  <a:pt x="890884" y="97093"/>
                </a:lnTo>
                <a:lnTo>
                  <a:pt x="886081" y="89219"/>
                </a:lnTo>
                <a:lnTo>
                  <a:pt x="883219" y="85776"/>
                </a:lnTo>
                <a:close/>
              </a:path>
              <a:path w="1044575" h="219710">
                <a:moveTo>
                  <a:pt x="899308" y="126579"/>
                </a:moveTo>
                <a:lnTo>
                  <a:pt x="877183" y="126579"/>
                </a:lnTo>
                <a:lnTo>
                  <a:pt x="869439" y="135812"/>
                </a:lnTo>
                <a:lnTo>
                  <a:pt x="899774" y="135812"/>
                </a:lnTo>
                <a:lnTo>
                  <a:pt x="899308" y="126579"/>
                </a:lnTo>
                <a:close/>
              </a:path>
              <a:path w="1044575" h="219710">
                <a:moveTo>
                  <a:pt x="944892" y="169467"/>
                </a:moveTo>
                <a:lnTo>
                  <a:pt x="916300" y="169467"/>
                </a:lnTo>
                <a:lnTo>
                  <a:pt x="918440" y="180710"/>
                </a:lnTo>
                <a:lnTo>
                  <a:pt x="945803" y="212132"/>
                </a:lnTo>
                <a:lnTo>
                  <a:pt x="983610" y="219503"/>
                </a:lnTo>
                <a:lnTo>
                  <a:pt x="997105" y="218777"/>
                </a:lnTo>
                <a:lnTo>
                  <a:pt x="1035027" y="201521"/>
                </a:lnTo>
                <a:lnTo>
                  <a:pt x="1038353" y="196570"/>
                </a:lnTo>
                <a:lnTo>
                  <a:pt x="984206" y="196570"/>
                </a:lnTo>
                <a:lnTo>
                  <a:pt x="976015" y="196142"/>
                </a:lnTo>
                <a:lnTo>
                  <a:pt x="946281" y="178203"/>
                </a:lnTo>
                <a:lnTo>
                  <a:pt x="944892" y="169467"/>
                </a:lnTo>
                <a:close/>
              </a:path>
              <a:path w="1044575" h="219710">
                <a:moveTo>
                  <a:pt x="980631" y="61651"/>
                </a:moveTo>
                <a:lnTo>
                  <a:pt x="938339" y="73564"/>
                </a:lnTo>
                <a:lnTo>
                  <a:pt x="923150" y="105730"/>
                </a:lnTo>
                <a:lnTo>
                  <a:pt x="923839" y="113604"/>
                </a:lnTo>
                <a:lnTo>
                  <a:pt x="948391" y="143109"/>
                </a:lnTo>
                <a:lnTo>
                  <a:pt x="992843" y="155767"/>
                </a:lnTo>
                <a:lnTo>
                  <a:pt x="1001778" y="157951"/>
                </a:lnTo>
                <a:lnTo>
                  <a:pt x="1007735" y="160730"/>
                </a:lnTo>
                <a:lnTo>
                  <a:pt x="1010713" y="164106"/>
                </a:lnTo>
                <a:lnTo>
                  <a:pt x="1013889" y="167283"/>
                </a:lnTo>
                <a:lnTo>
                  <a:pt x="1015478" y="171254"/>
                </a:lnTo>
                <a:lnTo>
                  <a:pt x="1015478" y="182572"/>
                </a:lnTo>
                <a:lnTo>
                  <a:pt x="1012797" y="187635"/>
                </a:lnTo>
                <a:lnTo>
                  <a:pt x="1002075" y="194783"/>
                </a:lnTo>
                <a:lnTo>
                  <a:pt x="994332" y="196570"/>
                </a:lnTo>
                <a:lnTo>
                  <a:pt x="1038353" y="196570"/>
                </a:lnTo>
                <a:lnTo>
                  <a:pt x="1040053" y="194038"/>
                </a:lnTo>
                <a:lnTo>
                  <a:pt x="1043069" y="185438"/>
                </a:lnTo>
                <a:lnTo>
                  <a:pt x="1044074" y="175721"/>
                </a:lnTo>
                <a:lnTo>
                  <a:pt x="1043385" y="167550"/>
                </a:lnTo>
                <a:lnTo>
                  <a:pt x="1019351" y="136333"/>
                </a:lnTo>
                <a:lnTo>
                  <a:pt x="966733" y="120821"/>
                </a:lnTo>
                <a:lnTo>
                  <a:pt x="960577" y="118140"/>
                </a:lnTo>
                <a:lnTo>
                  <a:pt x="956804" y="114963"/>
                </a:lnTo>
                <a:lnTo>
                  <a:pt x="953231" y="111786"/>
                </a:lnTo>
                <a:lnTo>
                  <a:pt x="951443" y="107815"/>
                </a:lnTo>
                <a:lnTo>
                  <a:pt x="951443" y="97292"/>
                </a:lnTo>
                <a:lnTo>
                  <a:pt x="953826" y="92824"/>
                </a:lnTo>
                <a:lnTo>
                  <a:pt x="958592" y="89647"/>
                </a:lnTo>
                <a:lnTo>
                  <a:pt x="963556" y="86272"/>
                </a:lnTo>
                <a:lnTo>
                  <a:pt x="970604" y="84584"/>
                </a:lnTo>
                <a:lnTo>
                  <a:pt x="1033694" y="84584"/>
                </a:lnTo>
                <a:lnTo>
                  <a:pt x="1030516" y="80117"/>
                </a:lnTo>
                <a:lnTo>
                  <a:pt x="1023221" y="73564"/>
                </a:lnTo>
                <a:lnTo>
                  <a:pt x="1014528" y="68352"/>
                </a:lnTo>
                <a:lnTo>
                  <a:pt x="1004532" y="64629"/>
                </a:lnTo>
                <a:lnTo>
                  <a:pt x="993233" y="62396"/>
                </a:lnTo>
                <a:lnTo>
                  <a:pt x="980631" y="61651"/>
                </a:lnTo>
                <a:close/>
              </a:path>
              <a:path w="1044575" h="219710">
                <a:moveTo>
                  <a:pt x="1033694" y="84584"/>
                </a:moveTo>
                <a:lnTo>
                  <a:pt x="989467" y="84584"/>
                </a:lnTo>
                <a:lnTo>
                  <a:pt x="997112" y="86570"/>
                </a:lnTo>
                <a:lnTo>
                  <a:pt x="1002671" y="90541"/>
                </a:lnTo>
                <a:lnTo>
                  <a:pt x="1008429" y="94314"/>
                </a:lnTo>
                <a:lnTo>
                  <a:pt x="1011904" y="99774"/>
                </a:lnTo>
                <a:lnTo>
                  <a:pt x="1013095" y="106922"/>
                </a:lnTo>
                <a:lnTo>
                  <a:pt x="1041687" y="106922"/>
                </a:lnTo>
                <a:lnTo>
                  <a:pt x="1039749" y="96795"/>
                </a:lnTo>
                <a:lnTo>
                  <a:pt x="1036025" y="87860"/>
                </a:lnTo>
                <a:lnTo>
                  <a:pt x="1033694" y="845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9835522" y="5799928"/>
            <a:ext cx="6533515" cy="2580640"/>
          </a:xfrm>
          <a:custGeom>
            <a:avLst/>
            <a:gdLst/>
            <a:ahLst/>
            <a:cxnLst/>
            <a:rect l="l" t="t" r="r" b="b"/>
            <a:pathLst>
              <a:path w="6533515" h="2580640">
                <a:moveTo>
                  <a:pt x="418416" y="1818235"/>
                </a:moveTo>
                <a:lnTo>
                  <a:pt x="38354" y="1818235"/>
                </a:lnTo>
                <a:lnTo>
                  <a:pt x="45543" y="1869035"/>
                </a:lnTo>
                <a:lnTo>
                  <a:pt x="54712" y="1919835"/>
                </a:lnTo>
                <a:lnTo>
                  <a:pt x="65861" y="1970635"/>
                </a:lnTo>
                <a:lnTo>
                  <a:pt x="78991" y="2021435"/>
                </a:lnTo>
                <a:lnTo>
                  <a:pt x="94100" y="2072235"/>
                </a:lnTo>
                <a:lnTo>
                  <a:pt x="111190" y="2110335"/>
                </a:lnTo>
                <a:lnTo>
                  <a:pt x="130260" y="2148435"/>
                </a:lnTo>
                <a:lnTo>
                  <a:pt x="151310" y="2199235"/>
                </a:lnTo>
                <a:lnTo>
                  <a:pt x="174340" y="2237335"/>
                </a:lnTo>
                <a:lnTo>
                  <a:pt x="202452" y="2275435"/>
                </a:lnTo>
                <a:lnTo>
                  <a:pt x="232744" y="2313535"/>
                </a:lnTo>
                <a:lnTo>
                  <a:pt x="265215" y="2351635"/>
                </a:lnTo>
                <a:lnTo>
                  <a:pt x="299865" y="2389735"/>
                </a:lnTo>
                <a:lnTo>
                  <a:pt x="336694" y="2415135"/>
                </a:lnTo>
                <a:lnTo>
                  <a:pt x="375703" y="2440535"/>
                </a:lnTo>
                <a:lnTo>
                  <a:pt x="416891" y="2465935"/>
                </a:lnTo>
                <a:lnTo>
                  <a:pt x="460258" y="2491335"/>
                </a:lnTo>
                <a:lnTo>
                  <a:pt x="501238" y="2516735"/>
                </a:lnTo>
                <a:lnTo>
                  <a:pt x="543597" y="2529435"/>
                </a:lnTo>
                <a:lnTo>
                  <a:pt x="632446" y="2554835"/>
                </a:lnTo>
                <a:lnTo>
                  <a:pt x="726805" y="2580235"/>
                </a:lnTo>
                <a:lnTo>
                  <a:pt x="1039039" y="2580235"/>
                </a:lnTo>
                <a:lnTo>
                  <a:pt x="1138168" y="2554835"/>
                </a:lnTo>
                <a:lnTo>
                  <a:pt x="1231072" y="2529435"/>
                </a:lnTo>
                <a:lnTo>
                  <a:pt x="1275190" y="2504035"/>
                </a:lnTo>
                <a:lnTo>
                  <a:pt x="1317752" y="2478635"/>
                </a:lnTo>
                <a:lnTo>
                  <a:pt x="1358758" y="2465935"/>
                </a:lnTo>
                <a:lnTo>
                  <a:pt x="1398208" y="2427835"/>
                </a:lnTo>
                <a:lnTo>
                  <a:pt x="1436650" y="2402435"/>
                </a:lnTo>
                <a:lnTo>
                  <a:pt x="1473362" y="2377035"/>
                </a:lnTo>
                <a:lnTo>
                  <a:pt x="1508345" y="2338935"/>
                </a:lnTo>
                <a:lnTo>
                  <a:pt x="1541599" y="2300835"/>
                </a:lnTo>
                <a:lnTo>
                  <a:pt x="1552108" y="2288135"/>
                </a:lnTo>
                <a:lnTo>
                  <a:pt x="889135" y="2288135"/>
                </a:lnTo>
                <a:lnTo>
                  <a:pt x="834840" y="2275435"/>
                </a:lnTo>
                <a:lnTo>
                  <a:pt x="783534" y="2275435"/>
                </a:lnTo>
                <a:lnTo>
                  <a:pt x="735217" y="2262735"/>
                </a:lnTo>
                <a:lnTo>
                  <a:pt x="689889" y="2250035"/>
                </a:lnTo>
                <a:lnTo>
                  <a:pt x="647549" y="2224635"/>
                </a:lnTo>
                <a:lnTo>
                  <a:pt x="608198" y="2199235"/>
                </a:lnTo>
                <a:lnTo>
                  <a:pt x="571835" y="2173835"/>
                </a:lnTo>
                <a:lnTo>
                  <a:pt x="542742" y="2135735"/>
                </a:lnTo>
                <a:lnTo>
                  <a:pt x="516482" y="2110335"/>
                </a:lnTo>
                <a:lnTo>
                  <a:pt x="493055" y="2072235"/>
                </a:lnTo>
                <a:lnTo>
                  <a:pt x="472462" y="2021435"/>
                </a:lnTo>
                <a:lnTo>
                  <a:pt x="454701" y="1983335"/>
                </a:lnTo>
                <a:lnTo>
                  <a:pt x="439773" y="1932535"/>
                </a:lnTo>
                <a:lnTo>
                  <a:pt x="427678" y="1869035"/>
                </a:lnTo>
                <a:lnTo>
                  <a:pt x="418416" y="1818235"/>
                </a:lnTo>
                <a:close/>
              </a:path>
              <a:path w="6533515" h="2580640">
                <a:moveTo>
                  <a:pt x="1831130" y="1043535"/>
                </a:moveTo>
                <a:lnTo>
                  <a:pt x="1433076" y="1043535"/>
                </a:lnTo>
                <a:lnTo>
                  <a:pt x="1534194" y="1056235"/>
                </a:lnTo>
                <a:lnTo>
                  <a:pt x="1520634" y="1107035"/>
                </a:lnTo>
                <a:lnTo>
                  <a:pt x="1503200" y="1157835"/>
                </a:lnTo>
                <a:lnTo>
                  <a:pt x="1481892" y="1208635"/>
                </a:lnTo>
                <a:lnTo>
                  <a:pt x="1456709" y="1259435"/>
                </a:lnTo>
                <a:lnTo>
                  <a:pt x="1432964" y="1290571"/>
                </a:lnTo>
                <a:lnTo>
                  <a:pt x="1432689" y="1335635"/>
                </a:lnTo>
                <a:lnTo>
                  <a:pt x="1431527" y="1386435"/>
                </a:lnTo>
                <a:lnTo>
                  <a:pt x="1429589" y="1449935"/>
                </a:lnTo>
                <a:lnTo>
                  <a:pt x="1426878" y="1500735"/>
                </a:lnTo>
                <a:lnTo>
                  <a:pt x="1423391" y="1551535"/>
                </a:lnTo>
                <a:lnTo>
                  <a:pt x="1419129" y="1602335"/>
                </a:lnTo>
                <a:lnTo>
                  <a:pt x="1414093" y="1640435"/>
                </a:lnTo>
                <a:lnTo>
                  <a:pt x="1408281" y="1691235"/>
                </a:lnTo>
                <a:lnTo>
                  <a:pt x="1401695" y="1729335"/>
                </a:lnTo>
                <a:lnTo>
                  <a:pt x="1390266" y="1792835"/>
                </a:lnTo>
                <a:lnTo>
                  <a:pt x="1376900" y="1856335"/>
                </a:lnTo>
                <a:lnTo>
                  <a:pt x="1361597" y="1907135"/>
                </a:lnTo>
                <a:lnTo>
                  <a:pt x="1344356" y="1957935"/>
                </a:lnTo>
                <a:lnTo>
                  <a:pt x="1325179" y="1996035"/>
                </a:lnTo>
                <a:lnTo>
                  <a:pt x="1304065" y="2046835"/>
                </a:lnTo>
                <a:lnTo>
                  <a:pt x="1277286" y="2084935"/>
                </a:lnTo>
                <a:lnTo>
                  <a:pt x="1247160" y="2135735"/>
                </a:lnTo>
                <a:lnTo>
                  <a:pt x="1213687" y="2161135"/>
                </a:lnTo>
                <a:lnTo>
                  <a:pt x="1176866" y="2199235"/>
                </a:lnTo>
                <a:lnTo>
                  <a:pt x="1136698" y="2224635"/>
                </a:lnTo>
                <a:lnTo>
                  <a:pt x="1094438" y="2250035"/>
                </a:lnTo>
                <a:lnTo>
                  <a:pt x="1048551" y="2262735"/>
                </a:lnTo>
                <a:lnTo>
                  <a:pt x="999039" y="2275435"/>
                </a:lnTo>
                <a:lnTo>
                  <a:pt x="945900" y="2275435"/>
                </a:lnTo>
                <a:lnTo>
                  <a:pt x="889135" y="2288135"/>
                </a:lnTo>
                <a:lnTo>
                  <a:pt x="1552108" y="2288135"/>
                </a:lnTo>
                <a:lnTo>
                  <a:pt x="1573125" y="2262735"/>
                </a:lnTo>
                <a:lnTo>
                  <a:pt x="1602921" y="2224635"/>
                </a:lnTo>
                <a:lnTo>
                  <a:pt x="1630988" y="2186535"/>
                </a:lnTo>
                <a:lnTo>
                  <a:pt x="1657327" y="2135735"/>
                </a:lnTo>
                <a:lnTo>
                  <a:pt x="1681936" y="2084935"/>
                </a:lnTo>
                <a:lnTo>
                  <a:pt x="1704817" y="2034135"/>
                </a:lnTo>
                <a:lnTo>
                  <a:pt x="1741819" y="1945235"/>
                </a:lnTo>
                <a:lnTo>
                  <a:pt x="1756495" y="1894435"/>
                </a:lnTo>
                <a:lnTo>
                  <a:pt x="1769998" y="1856335"/>
                </a:lnTo>
                <a:lnTo>
                  <a:pt x="1782326" y="1805535"/>
                </a:lnTo>
                <a:lnTo>
                  <a:pt x="1793480" y="1754735"/>
                </a:lnTo>
                <a:lnTo>
                  <a:pt x="1803460" y="1716635"/>
                </a:lnTo>
                <a:lnTo>
                  <a:pt x="1812266" y="1665835"/>
                </a:lnTo>
                <a:lnTo>
                  <a:pt x="1819898" y="1615035"/>
                </a:lnTo>
                <a:lnTo>
                  <a:pt x="1826356" y="1551535"/>
                </a:lnTo>
                <a:lnTo>
                  <a:pt x="1831639" y="1500735"/>
                </a:lnTo>
                <a:lnTo>
                  <a:pt x="1835749" y="1449935"/>
                </a:lnTo>
                <a:lnTo>
                  <a:pt x="1838684" y="1386435"/>
                </a:lnTo>
                <a:lnTo>
                  <a:pt x="1840445" y="1335635"/>
                </a:lnTo>
                <a:lnTo>
                  <a:pt x="1840915" y="1284835"/>
                </a:lnTo>
                <a:lnTo>
                  <a:pt x="1840909" y="1259435"/>
                </a:lnTo>
                <a:lnTo>
                  <a:pt x="1840414" y="1208635"/>
                </a:lnTo>
                <a:lnTo>
                  <a:pt x="1838557" y="1157835"/>
                </a:lnTo>
                <a:lnTo>
                  <a:pt x="1835462" y="1094335"/>
                </a:lnTo>
                <a:lnTo>
                  <a:pt x="1831130" y="1043535"/>
                </a:lnTo>
                <a:close/>
              </a:path>
              <a:path w="6533515" h="2580640">
                <a:moveTo>
                  <a:pt x="896251" y="1589635"/>
                </a:moveTo>
                <a:lnTo>
                  <a:pt x="690430" y="1589635"/>
                </a:lnTo>
                <a:lnTo>
                  <a:pt x="740278" y="1602335"/>
                </a:lnTo>
                <a:lnTo>
                  <a:pt x="844589" y="1602335"/>
                </a:lnTo>
                <a:lnTo>
                  <a:pt x="896251" y="1589635"/>
                </a:lnTo>
                <a:close/>
              </a:path>
              <a:path w="6533515" h="2580640">
                <a:moveTo>
                  <a:pt x="1042482" y="14835"/>
                </a:moveTo>
                <a:lnTo>
                  <a:pt x="734077" y="14835"/>
                </a:lnTo>
                <a:lnTo>
                  <a:pt x="685924" y="27535"/>
                </a:lnTo>
                <a:lnTo>
                  <a:pt x="638956" y="27535"/>
                </a:lnTo>
                <a:lnTo>
                  <a:pt x="593175" y="40235"/>
                </a:lnTo>
                <a:lnTo>
                  <a:pt x="505168" y="65635"/>
                </a:lnTo>
                <a:lnTo>
                  <a:pt x="462943" y="91035"/>
                </a:lnTo>
                <a:lnTo>
                  <a:pt x="421903" y="103735"/>
                </a:lnTo>
                <a:lnTo>
                  <a:pt x="373578" y="129135"/>
                </a:lnTo>
                <a:lnTo>
                  <a:pt x="327977" y="167235"/>
                </a:lnTo>
                <a:lnTo>
                  <a:pt x="285100" y="192635"/>
                </a:lnTo>
                <a:lnTo>
                  <a:pt x="244948" y="230735"/>
                </a:lnTo>
                <a:lnTo>
                  <a:pt x="207519" y="256135"/>
                </a:lnTo>
                <a:lnTo>
                  <a:pt x="172814" y="306935"/>
                </a:lnTo>
                <a:lnTo>
                  <a:pt x="140834" y="345035"/>
                </a:lnTo>
                <a:lnTo>
                  <a:pt x="111577" y="383135"/>
                </a:lnTo>
                <a:lnTo>
                  <a:pt x="88160" y="421235"/>
                </a:lnTo>
                <a:lnTo>
                  <a:pt x="67497" y="472035"/>
                </a:lnTo>
                <a:lnTo>
                  <a:pt x="49590" y="510135"/>
                </a:lnTo>
                <a:lnTo>
                  <a:pt x="34437" y="560935"/>
                </a:lnTo>
                <a:lnTo>
                  <a:pt x="22040" y="599035"/>
                </a:lnTo>
                <a:lnTo>
                  <a:pt x="12397" y="649835"/>
                </a:lnTo>
                <a:lnTo>
                  <a:pt x="5510" y="700635"/>
                </a:lnTo>
                <a:lnTo>
                  <a:pt x="1377" y="751435"/>
                </a:lnTo>
                <a:lnTo>
                  <a:pt x="0" y="802235"/>
                </a:lnTo>
                <a:lnTo>
                  <a:pt x="1248" y="853035"/>
                </a:lnTo>
                <a:lnTo>
                  <a:pt x="4993" y="903835"/>
                </a:lnTo>
                <a:lnTo>
                  <a:pt x="11235" y="954635"/>
                </a:lnTo>
                <a:lnTo>
                  <a:pt x="19973" y="1005435"/>
                </a:lnTo>
                <a:lnTo>
                  <a:pt x="31209" y="1043535"/>
                </a:lnTo>
                <a:lnTo>
                  <a:pt x="44941" y="1094335"/>
                </a:lnTo>
                <a:lnTo>
                  <a:pt x="61169" y="1132435"/>
                </a:lnTo>
                <a:lnTo>
                  <a:pt x="79895" y="1183235"/>
                </a:lnTo>
                <a:lnTo>
                  <a:pt x="101117" y="1221335"/>
                </a:lnTo>
                <a:lnTo>
                  <a:pt x="127595" y="1259435"/>
                </a:lnTo>
                <a:lnTo>
                  <a:pt x="156470" y="1297535"/>
                </a:lnTo>
                <a:lnTo>
                  <a:pt x="187742" y="1348335"/>
                </a:lnTo>
                <a:lnTo>
                  <a:pt x="221412" y="1373735"/>
                </a:lnTo>
                <a:lnTo>
                  <a:pt x="257478" y="1411835"/>
                </a:lnTo>
                <a:lnTo>
                  <a:pt x="295942" y="1437235"/>
                </a:lnTo>
                <a:lnTo>
                  <a:pt x="336803" y="1475335"/>
                </a:lnTo>
                <a:lnTo>
                  <a:pt x="380061" y="1500735"/>
                </a:lnTo>
                <a:lnTo>
                  <a:pt x="420267" y="1526135"/>
                </a:lnTo>
                <a:lnTo>
                  <a:pt x="461850" y="1538835"/>
                </a:lnTo>
                <a:lnTo>
                  <a:pt x="549150" y="1564235"/>
                </a:lnTo>
                <a:lnTo>
                  <a:pt x="641959" y="1589635"/>
                </a:lnTo>
                <a:lnTo>
                  <a:pt x="946489" y="1589635"/>
                </a:lnTo>
                <a:lnTo>
                  <a:pt x="1042696" y="1564235"/>
                </a:lnTo>
                <a:lnTo>
                  <a:pt x="1133211" y="1538835"/>
                </a:lnTo>
                <a:lnTo>
                  <a:pt x="1184060" y="1513435"/>
                </a:lnTo>
                <a:lnTo>
                  <a:pt x="1232004" y="1488035"/>
                </a:lnTo>
                <a:lnTo>
                  <a:pt x="1277042" y="1449935"/>
                </a:lnTo>
                <a:lnTo>
                  <a:pt x="1319174" y="1424535"/>
                </a:lnTo>
                <a:lnTo>
                  <a:pt x="1358401" y="1386435"/>
                </a:lnTo>
                <a:lnTo>
                  <a:pt x="1394721" y="1348335"/>
                </a:lnTo>
                <a:lnTo>
                  <a:pt x="1427652" y="1297535"/>
                </a:lnTo>
                <a:lnTo>
                  <a:pt x="789325" y="1297535"/>
                </a:lnTo>
                <a:lnTo>
                  <a:pt x="739093" y="1284835"/>
                </a:lnTo>
                <a:lnTo>
                  <a:pt x="692130" y="1272135"/>
                </a:lnTo>
                <a:lnTo>
                  <a:pt x="648436" y="1246735"/>
                </a:lnTo>
                <a:lnTo>
                  <a:pt x="608011" y="1221335"/>
                </a:lnTo>
                <a:lnTo>
                  <a:pt x="570855" y="1195935"/>
                </a:lnTo>
                <a:lnTo>
                  <a:pt x="536967" y="1170535"/>
                </a:lnTo>
                <a:lnTo>
                  <a:pt x="506730" y="1132435"/>
                </a:lnTo>
                <a:lnTo>
                  <a:pt x="480525" y="1094335"/>
                </a:lnTo>
                <a:lnTo>
                  <a:pt x="458351" y="1056235"/>
                </a:lnTo>
                <a:lnTo>
                  <a:pt x="440209" y="1005435"/>
                </a:lnTo>
                <a:lnTo>
                  <a:pt x="426098" y="967335"/>
                </a:lnTo>
                <a:lnTo>
                  <a:pt x="416019" y="916535"/>
                </a:lnTo>
                <a:lnTo>
                  <a:pt x="409971" y="865735"/>
                </a:lnTo>
                <a:lnTo>
                  <a:pt x="407956" y="814935"/>
                </a:lnTo>
                <a:lnTo>
                  <a:pt x="409971" y="751435"/>
                </a:lnTo>
                <a:lnTo>
                  <a:pt x="416019" y="700635"/>
                </a:lnTo>
                <a:lnTo>
                  <a:pt x="426098" y="649835"/>
                </a:lnTo>
                <a:lnTo>
                  <a:pt x="440209" y="611735"/>
                </a:lnTo>
                <a:lnTo>
                  <a:pt x="458351" y="560935"/>
                </a:lnTo>
                <a:lnTo>
                  <a:pt x="480525" y="522835"/>
                </a:lnTo>
                <a:lnTo>
                  <a:pt x="506730" y="484735"/>
                </a:lnTo>
                <a:lnTo>
                  <a:pt x="536967" y="446635"/>
                </a:lnTo>
                <a:lnTo>
                  <a:pt x="571454" y="421235"/>
                </a:lnTo>
                <a:lnTo>
                  <a:pt x="608665" y="383135"/>
                </a:lnTo>
                <a:lnTo>
                  <a:pt x="648600" y="370435"/>
                </a:lnTo>
                <a:lnTo>
                  <a:pt x="691259" y="345035"/>
                </a:lnTo>
                <a:lnTo>
                  <a:pt x="736642" y="332335"/>
                </a:lnTo>
                <a:lnTo>
                  <a:pt x="784749" y="319635"/>
                </a:lnTo>
                <a:lnTo>
                  <a:pt x="835580" y="306935"/>
                </a:lnTo>
                <a:lnTo>
                  <a:pt x="1573819" y="306935"/>
                </a:lnTo>
                <a:lnTo>
                  <a:pt x="1563994" y="294235"/>
                </a:lnTo>
                <a:lnTo>
                  <a:pt x="1532999" y="256135"/>
                </a:lnTo>
                <a:lnTo>
                  <a:pt x="1500484" y="230735"/>
                </a:lnTo>
                <a:lnTo>
                  <a:pt x="1466448" y="192635"/>
                </a:lnTo>
                <a:lnTo>
                  <a:pt x="1430893" y="167235"/>
                </a:lnTo>
                <a:lnTo>
                  <a:pt x="1393817" y="141835"/>
                </a:lnTo>
                <a:lnTo>
                  <a:pt x="1355220" y="116435"/>
                </a:lnTo>
                <a:lnTo>
                  <a:pt x="1315104" y="91035"/>
                </a:lnTo>
                <a:lnTo>
                  <a:pt x="1273467" y="78335"/>
                </a:lnTo>
                <a:lnTo>
                  <a:pt x="1230311" y="65635"/>
                </a:lnTo>
                <a:lnTo>
                  <a:pt x="1139437" y="40235"/>
                </a:lnTo>
                <a:lnTo>
                  <a:pt x="1042482" y="14835"/>
                </a:lnTo>
                <a:close/>
              </a:path>
              <a:path w="6533515" h="2580640">
                <a:moveTo>
                  <a:pt x="1573819" y="306935"/>
                </a:moveTo>
                <a:lnTo>
                  <a:pt x="939209" y="306935"/>
                </a:lnTo>
                <a:lnTo>
                  <a:pt x="987153" y="319635"/>
                </a:lnTo>
                <a:lnTo>
                  <a:pt x="1032965" y="332335"/>
                </a:lnTo>
                <a:lnTo>
                  <a:pt x="1076647" y="345035"/>
                </a:lnTo>
                <a:lnTo>
                  <a:pt x="1118198" y="357735"/>
                </a:lnTo>
                <a:lnTo>
                  <a:pt x="1157619" y="383135"/>
                </a:lnTo>
                <a:lnTo>
                  <a:pt x="1201552" y="408535"/>
                </a:lnTo>
                <a:lnTo>
                  <a:pt x="1241302" y="446635"/>
                </a:lnTo>
                <a:lnTo>
                  <a:pt x="1276867" y="472035"/>
                </a:lnTo>
                <a:lnTo>
                  <a:pt x="1308249" y="522835"/>
                </a:lnTo>
                <a:lnTo>
                  <a:pt x="1335446" y="560935"/>
                </a:lnTo>
                <a:lnTo>
                  <a:pt x="1355689" y="599035"/>
                </a:lnTo>
                <a:lnTo>
                  <a:pt x="1372251" y="649835"/>
                </a:lnTo>
                <a:lnTo>
                  <a:pt x="1385133" y="687935"/>
                </a:lnTo>
                <a:lnTo>
                  <a:pt x="1394334" y="738735"/>
                </a:lnTo>
                <a:lnTo>
                  <a:pt x="1399855" y="776835"/>
                </a:lnTo>
                <a:lnTo>
                  <a:pt x="1401695" y="827635"/>
                </a:lnTo>
                <a:lnTo>
                  <a:pt x="1399516" y="878435"/>
                </a:lnTo>
                <a:lnTo>
                  <a:pt x="1392978" y="929235"/>
                </a:lnTo>
                <a:lnTo>
                  <a:pt x="1382082" y="980035"/>
                </a:lnTo>
                <a:lnTo>
                  <a:pt x="1366827" y="1030835"/>
                </a:lnTo>
                <a:lnTo>
                  <a:pt x="1347214" y="1068935"/>
                </a:lnTo>
                <a:lnTo>
                  <a:pt x="1323242" y="1107035"/>
                </a:lnTo>
                <a:lnTo>
                  <a:pt x="1294912" y="1145135"/>
                </a:lnTo>
                <a:lnTo>
                  <a:pt x="1262223" y="1183235"/>
                </a:lnTo>
                <a:lnTo>
                  <a:pt x="1226810" y="1208635"/>
                </a:lnTo>
                <a:lnTo>
                  <a:pt x="1188564" y="1234035"/>
                </a:lnTo>
                <a:lnTo>
                  <a:pt x="1147485" y="1259435"/>
                </a:lnTo>
                <a:lnTo>
                  <a:pt x="1103573" y="1272135"/>
                </a:lnTo>
                <a:lnTo>
                  <a:pt x="1056828" y="1284835"/>
                </a:lnTo>
                <a:lnTo>
                  <a:pt x="1007250" y="1297535"/>
                </a:lnTo>
                <a:lnTo>
                  <a:pt x="1427652" y="1297535"/>
                </a:lnTo>
                <a:lnTo>
                  <a:pt x="1432964" y="1290571"/>
                </a:lnTo>
                <a:lnTo>
                  <a:pt x="1433076" y="1043535"/>
                </a:lnTo>
                <a:lnTo>
                  <a:pt x="1831130" y="1043535"/>
                </a:lnTo>
                <a:lnTo>
                  <a:pt x="1825560" y="980035"/>
                </a:lnTo>
                <a:lnTo>
                  <a:pt x="1818752" y="929235"/>
                </a:lnTo>
                <a:lnTo>
                  <a:pt x="1810706" y="878435"/>
                </a:lnTo>
                <a:lnTo>
                  <a:pt x="1801422" y="827635"/>
                </a:lnTo>
                <a:lnTo>
                  <a:pt x="1790901" y="776835"/>
                </a:lnTo>
                <a:lnTo>
                  <a:pt x="1779142" y="726035"/>
                </a:lnTo>
                <a:lnTo>
                  <a:pt x="1766145" y="687935"/>
                </a:lnTo>
                <a:lnTo>
                  <a:pt x="1751910" y="637135"/>
                </a:lnTo>
                <a:lnTo>
                  <a:pt x="1736437" y="599035"/>
                </a:lnTo>
                <a:lnTo>
                  <a:pt x="1719727" y="548235"/>
                </a:lnTo>
                <a:lnTo>
                  <a:pt x="1701778" y="510135"/>
                </a:lnTo>
                <a:lnTo>
                  <a:pt x="1682592" y="472035"/>
                </a:lnTo>
                <a:lnTo>
                  <a:pt x="1662168" y="433935"/>
                </a:lnTo>
                <a:lnTo>
                  <a:pt x="1640506" y="395835"/>
                </a:lnTo>
                <a:lnTo>
                  <a:pt x="1617607" y="357735"/>
                </a:lnTo>
                <a:lnTo>
                  <a:pt x="1593469" y="332335"/>
                </a:lnTo>
                <a:lnTo>
                  <a:pt x="1573819" y="306935"/>
                </a:lnTo>
                <a:close/>
              </a:path>
              <a:path w="6533515" h="2580640">
                <a:moveTo>
                  <a:pt x="1433076" y="1043535"/>
                </a:moveTo>
                <a:lnTo>
                  <a:pt x="1432964" y="1290571"/>
                </a:lnTo>
                <a:lnTo>
                  <a:pt x="1456709" y="1259435"/>
                </a:lnTo>
                <a:lnTo>
                  <a:pt x="1481892" y="1208635"/>
                </a:lnTo>
                <a:lnTo>
                  <a:pt x="1503200" y="1157835"/>
                </a:lnTo>
                <a:lnTo>
                  <a:pt x="1520634" y="1107035"/>
                </a:lnTo>
                <a:lnTo>
                  <a:pt x="1534194" y="1056235"/>
                </a:lnTo>
                <a:lnTo>
                  <a:pt x="1433076" y="1043535"/>
                </a:lnTo>
                <a:close/>
              </a:path>
              <a:path w="6533515" h="2580640">
                <a:moveTo>
                  <a:pt x="939446" y="2135"/>
                </a:moveTo>
                <a:lnTo>
                  <a:pt x="833939" y="2135"/>
                </a:lnTo>
                <a:lnTo>
                  <a:pt x="783415" y="14835"/>
                </a:lnTo>
                <a:lnTo>
                  <a:pt x="991724" y="14835"/>
                </a:lnTo>
                <a:lnTo>
                  <a:pt x="939446" y="2135"/>
                </a:lnTo>
                <a:close/>
              </a:path>
              <a:path w="6533515" h="2580640">
                <a:moveTo>
                  <a:pt x="2449129" y="1774783"/>
                </a:moveTo>
                <a:lnTo>
                  <a:pt x="2069067" y="1774783"/>
                </a:lnTo>
                <a:lnTo>
                  <a:pt x="2076385" y="1831175"/>
                </a:lnTo>
                <a:lnTo>
                  <a:pt x="2085942" y="1885672"/>
                </a:lnTo>
                <a:lnTo>
                  <a:pt x="2097737" y="1938276"/>
                </a:lnTo>
                <a:lnTo>
                  <a:pt x="2111770" y="1988985"/>
                </a:lnTo>
                <a:lnTo>
                  <a:pt x="2128092" y="2037928"/>
                </a:lnTo>
                <a:lnTo>
                  <a:pt x="2146552" y="2084721"/>
                </a:lnTo>
                <a:lnTo>
                  <a:pt x="2167301" y="2129748"/>
                </a:lnTo>
                <a:lnTo>
                  <a:pt x="2190288" y="2172882"/>
                </a:lnTo>
                <a:lnTo>
                  <a:pt x="2215513" y="2214121"/>
                </a:lnTo>
                <a:lnTo>
                  <a:pt x="2247167" y="2257270"/>
                </a:lnTo>
                <a:lnTo>
                  <a:pt x="2281109" y="2297804"/>
                </a:lnTo>
                <a:lnTo>
                  <a:pt x="2317339" y="2335723"/>
                </a:lnTo>
                <a:lnTo>
                  <a:pt x="2355857" y="2371027"/>
                </a:lnTo>
                <a:lnTo>
                  <a:pt x="2396664" y="2403716"/>
                </a:lnTo>
                <a:lnTo>
                  <a:pt x="2439758" y="2433789"/>
                </a:lnTo>
                <a:lnTo>
                  <a:pt x="2485141" y="2461248"/>
                </a:lnTo>
                <a:lnTo>
                  <a:pt x="2532812" y="2486091"/>
                </a:lnTo>
                <a:lnTo>
                  <a:pt x="2577710" y="2505850"/>
                </a:lnTo>
                <a:lnTo>
                  <a:pt x="2624072" y="2523284"/>
                </a:lnTo>
                <a:lnTo>
                  <a:pt x="2671897" y="2538393"/>
                </a:lnTo>
                <a:lnTo>
                  <a:pt x="2721186" y="2551178"/>
                </a:lnTo>
                <a:lnTo>
                  <a:pt x="2771938" y="2561639"/>
                </a:lnTo>
                <a:lnTo>
                  <a:pt x="2824154" y="2569775"/>
                </a:lnTo>
                <a:lnTo>
                  <a:pt x="2877834" y="2575586"/>
                </a:lnTo>
                <a:lnTo>
                  <a:pt x="2932977" y="2579073"/>
                </a:lnTo>
                <a:lnTo>
                  <a:pt x="2989584" y="2580235"/>
                </a:lnTo>
                <a:lnTo>
                  <a:pt x="3043909" y="2579159"/>
                </a:lnTo>
                <a:lnTo>
                  <a:pt x="3096857" y="2575930"/>
                </a:lnTo>
                <a:lnTo>
                  <a:pt x="3148427" y="2570550"/>
                </a:lnTo>
                <a:lnTo>
                  <a:pt x="3198620" y="2563016"/>
                </a:lnTo>
                <a:lnTo>
                  <a:pt x="3247435" y="2553331"/>
                </a:lnTo>
                <a:lnTo>
                  <a:pt x="3294873" y="2541493"/>
                </a:lnTo>
                <a:lnTo>
                  <a:pt x="3340933" y="2527503"/>
                </a:lnTo>
                <a:lnTo>
                  <a:pt x="3385616" y="2511360"/>
                </a:lnTo>
                <a:lnTo>
                  <a:pt x="3428921" y="2493065"/>
                </a:lnTo>
                <a:lnTo>
                  <a:pt x="3475557" y="2469311"/>
                </a:lnTo>
                <a:lnTo>
                  <a:pt x="3519578" y="2443378"/>
                </a:lnTo>
                <a:lnTo>
                  <a:pt x="3560984" y="2415266"/>
                </a:lnTo>
                <a:lnTo>
                  <a:pt x="3599775" y="2384974"/>
                </a:lnTo>
                <a:lnTo>
                  <a:pt x="3635950" y="2352503"/>
                </a:lnTo>
                <a:lnTo>
                  <a:pt x="3669511" y="2317853"/>
                </a:lnTo>
                <a:lnTo>
                  <a:pt x="3700456" y="2281024"/>
                </a:lnTo>
                <a:lnTo>
                  <a:pt x="3703463" y="2276883"/>
                </a:lnTo>
                <a:lnTo>
                  <a:pt x="2982610" y="2276883"/>
                </a:lnTo>
                <a:lnTo>
                  <a:pt x="2927366" y="2274922"/>
                </a:lnTo>
                <a:lnTo>
                  <a:pt x="2874955" y="2269038"/>
                </a:lnTo>
                <a:lnTo>
                  <a:pt x="2825377" y="2259231"/>
                </a:lnTo>
                <a:lnTo>
                  <a:pt x="2778632" y="2245502"/>
                </a:lnTo>
                <a:lnTo>
                  <a:pt x="2734720" y="2227850"/>
                </a:lnTo>
                <a:lnTo>
                  <a:pt x="2693641" y="2206275"/>
                </a:lnTo>
                <a:lnTo>
                  <a:pt x="2655395" y="2180778"/>
                </a:lnTo>
                <a:lnTo>
                  <a:pt x="2619983" y="2151358"/>
                </a:lnTo>
                <a:lnTo>
                  <a:pt x="2587566" y="2117253"/>
                </a:lnTo>
                <a:lnTo>
                  <a:pt x="2558310" y="2079443"/>
                </a:lnTo>
                <a:lnTo>
                  <a:pt x="2532213" y="2037928"/>
                </a:lnTo>
                <a:lnTo>
                  <a:pt x="2509276" y="1992708"/>
                </a:lnTo>
                <a:lnTo>
                  <a:pt x="2489500" y="1943784"/>
                </a:lnTo>
                <a:lnTo>
                  <a:pt x="2472883" y="1891155"/>
                </a:lnTo>
                <a:lnTo>
                  <a:pt x="2459426" y="1834822"/>
                </a:lnTo>
                <a:lnTo>
                  <a:pt x="2449129" y="1774783"/>
                </a:lnTo>
                <a:close/>
              </a:path>
              <a:path w="6533515" h="2580640">
                <a:moveTo>
                  <a:pt x="3671500" y="303352"/>
                </a:moveTo>
                <a:lnTo>
                  <a:pt x="2968663" y="303352"/>
                </a:lnTo>
                <a:lnTo>
                  <a:pt x="3024523" y="305486"/>
                </a:lnTo>
                <a:lnTo>
                  <a:pt x="3076541" y="311891"/>
                </a:lnTo>
                <a:lnTo>
                  <a:pt x="3124715" y="322565"/>
                </a:lnTo>
                <a:lnTo>
                  <a:pt x="3169048" y="337508"/>
                </a:lnTo>
                <a:lnTo>
                  <a:pt x="3209537" y="356721"/>
                </a:lnTo>
                <a:lnTo>
                  <a:pt x="3246184" y="380204"/>
                </a:lnTo>
                <a:lnTo>
                  <a:pt x="3278989" y="407956"/>
                </a:lnTo>
                <a:lnTo>
                  <a:pt x="3312016" y="443889"/>
                </a:lnTo>
                <a:lnTo>
                  <a:pt x="3339039" y="484278"/>
                </a:lnTo>
                <a:lnTo>
                  <a:pt x="3360062" y="529140"/>
                </a:lnTo>
                <a:lnTo>
                  <a:pt x="3375070" y="578422"/>
                </a:lnTo>
                <a:lnTo>
                  <a:pt x="3384077" y="632177"/>
                </a:lnTo>
                <a:lnTo>
                  <a:pt x="3387080" y="690387"/>
                </a:lnTo>
                <a:lnTo>
                  <a:pt x="3383980" y="747725"/>
                </a:lnTo>
                <a:lnTo>
                  <a:pt x="3374682" y="801190"/>
                </a:lnTo>
                <a:lnTo>
                  <a:pt x="3359185" y="850780"/>
                </a:lnTo>
                <a:lnTo>
                  <a:pt x="3337490" y="896496"/>
                </a:lnTo>
                <a:lnTo>
                  <a:pt x="3309595" y="938337"/>
                </a:lnTo>
                <a:lnTo>
                  <a:pt x="3275502" y="976305"/>
                </a:lnTo>
                <a:lnTo>
                  <a:pt x="3241772" y="1004982"/>
                </a:lnTo>
                <a:lnTo>
                  <a:pt x="3204343" y="1029247"/>
                </a:lnTo>
                <a:lnTo>
                  <a:pt x="3163213" y="1049101"/>
                </a:lnTo>
                <a:lnTo>
                  <a:pt x="3118382" y="1064542"/>
                </a:lnTo>
                <a:lnTo>
                  <a:pt x="3069852" y="1075572"/>
                </a:lnTo>
                <a:lnTo>
                  <a:pt x="3017621" y="1082190"/>
                </a:lnTo>
                <a:lnTo>
                  <a:pt x="2961689" y="1084396"/>
                </a:lnTo>
                <a:lnTo>
                  <a:pt x="2689719" y="1084396"/>
                </a:lnTo>
                <a:lnTo>
                  <a:pt x="2689719" y="1380774"/>
                </a:lnTo>
                <a:lnTo>
                  <a:pt x="2972150" y="1380774"/>
                </a:lnTo>
                <a:lnTo>
                  <a:pt x="3027176" y="1382790"/>
                </a:lnTo>
                <a:lnTo>
                  <a:pt x="3078933" y="1388837"/>
                </a:lnTo>
                <a:lnTo>
                  <a:pt x="3127422" y="1398916"/>
                </a:lnTo>
                <a:lnTo>
                  <a:pt x="3172641" y="1413027"/>
                </a:lnTo>
                <a:lnTo>
                  <a:pt x="3214592" y="1431169"/>
                </a:lnTo>
                <a:lnTo>
                  <a:pt x="3253273" y="1453343"/>
                </a:lnTo>
                <a:lnTo>
                  <a:pt x="3288686" y="1479549"/>
                </a:lnTo>
                <a:lnTo>
                  <a:pt x="3320830" y="1509786"/>
                </a:lnTo>
                <a:lnTo>
                  <a:pt x="3353208" y="1548212"/>
                </a:lnTo>
                <a:lnTo>
                  <a:pt x="3380604" y="1589769"/>
                </a:lnTo>
                <a:lnTo>
                  <a:pt x="3403019" y="1634457"/>
                </a:lnTo>
                <a:lnTo>
                  <a:pt x="3420453" y="1682276"/>
                </a:lnTo>
                <a:lnTo>
                  <a:pt x="3432906" y="1733226"/>
                </a:lnTo>
                <a:lnTo>
                  <a:pt x="3440378" y="1787307"/>
                </a:lnTo>
                <a:lnTo>
                  <a:pt x="3442868" y="1844519"/>
                </a:lnTo>
                <a:lnTo>
                  <a:pt x="3440307" y="1900522"/>
                </a:lnTo>
                <a:lnTo>
                  <a:pt x="3432622" y="1952966"/>
                </a:lnTo>
                <a:lnTo>
                  <a:pt x="3419813" y="2001852"/>
                </a:lnTo>
                <a:lnTo>
                  <a:pt x="3401881" y="2047181"/>
                </a:lnTo>
                <a:lnTo>
                  <a:pt x="3378825" y="2088951"/>
                </a:lnTo>
                <a:lnTo>
                  <a:pt x="3350646" y="2127164"/>
                </a:lnTo>
                <a:lnTo>
                  <a:pt x="3317344" y="2161818"/>
                </a:lnTo>
                <a:lnTo>
                  <a:pt x="3279771" y="2192346"/>
                </a:lnTo>
                <a:lnTo>
                  <a:pt x="3238784" y="2218177"/>
                </a:lnTo>
                <a:lnTo>
                  <a:pt x="3194380" y="2239311"/>
                </a:lnTo>
                <a:lnTo>
                  <a:pt x="3146561" y="2255749"/>
                </a:lnTo>
                <a:lnTo>
                  <a:pt x="3095327" y="2267490"/>
                </a:lnTo>
                <a:lnTo>
                  <a:pt x="3040676" y="2274535"/>
                </a:lnTo>
                <a:lnTo>
                  <a:pt x="2982610" y="2276883"/>
                </a:lnTo>
                <a:lnTo>
                  <a:pt x="3703463" y="2276883"/>
                </a:lnTo>
                <a:lnTo>
                  <a:pt x="3728786" y="2242015"/>
                </a:lnTo>
                <a:lnTo>
                  <a:pt x="3754938" y="2200228"/>
                </a:lnTo>
                <a:lnTo>
                  <a:pt x="3777602" y="2156806"/>
                </a:lnTo>
                <a:lnTo>
                  <a:pt x="3796779" y="2111750"/>
                </a:lnTo>
                <a:lnTo>
                  <a:pt x="3812470" y="2065060"/>
                </a:lnTo>
                <a:lnTo>
                  <a:pt x="3824674" y="2016735"/>
                </a:lnTo>
                <a:lnTo>
                  <a:pt x="3833391" y="1966775"/>
                </a:lnTo>
                <a:lnTo>
                  <a:pt x="3838621" y="1915182"/>
                </a:lnTo>
                <a:lnTo>
                  <a:pt x="3840364" y="1861953"/>
                </a:lnTo>
                <a:lnTo>
                  <a:pt x="3838728" y="1807089"/>
                </a:lnTo>
                <a:lnTo>
                  <a:pt x="3833818" y="1754076"/>
                </a:lnTo>
                <a:lnTo>
                  <a:pt x="3825634" y="1702912"/>
                </a:lnTo>
                <a:lnTo>
                  <a:pt x="3814178" y="1653599"/>
                </a:lnTo>
                <a:lnTo>
                  <a:pt x="3799448" y="1606136"/>
                </a:lnTo>
                <a:lnTo>
                  <a:pt x="3781444" y="1560523"/>
                </a:lnTo>
                <a:lnTo>
                  <a:pt x="3760168" y="1516760"/>
                </a:lnTo>
                <a:lnTo>
                  <a:pt x="3735831" y="1474278"/>
                </a:lnTo>
                <a:lnTo>
                  <a:pt x="3708648" y="1434499"/>
                </a:lnTo>
                <a:lnTo>
                  <a:pt x="3678619" y="1397426"/>
                </a:lnTo>
                <a:lnTo>
                  <a:pt x="3645744" y="1363056"/>
                </a:lnTo>
                <a:lnTo>
                  <a:pt x="3610022" y="1331390"/>
                </a:lnTo>
                <a:lnTo>
                  <a:pt x="3571453" y="1302428"/>
                </a:lnTo>
                <a:lnTo>
                  <a:pt x="3530039" y="1276170"/>
                </a:lnTo>
                <a:lnTo>
                  <a:pt x="3498884" y="1258736"/>
                </a:lnTo>
                <a:lnTo>
                  <a:pt x="3195305" y="1258736"/>
                </a:lnTo>
                <a:lnTo>
                  <a:pt x="3181358" y="1185513"/>
                </a:lnTo>
                <a:lnTo>
                  <a:pt x="3484710" y="1185513"/>
                </a:lnTo>
                <a:lnTo>
                  <a:pt x="3527424" y="1158297"/>
                </a:lnTo>
                <a:lnTo>
                  <a:pt x="3567231" y="1127787"/>
                </a:lnTo>
                <a:lnTo>
                  <a:pt x="3604133" y="1093985"/>
                </a:lnTo>
                <a:lnTo>
                  <a:pt x="3638130" y="1056889"/>
                </a:lnTo>
                <a:lnTo>
                  <a:pt x="3669220" y="1016500"/>
                </a:lnTo>
                <a:lnTo>
                  <a:pt x="3697405" y="972818"/>
                </a:lnTo>
                <a:lnTo>
                  <a:pt x="3721910" y="926424"/>
                </a:lnTo>
                <a:lnTo>
                  <a:pt x="3741959" y="877899"/>
                </a:lnTo>
                <a:lnTo>
                  <a:pt x="3757553" y="827244"/>
                </a:lnTo>
                <a:lnTo>
                  <a:pt x="3768691" y="774458"/>
                </a:lnTo>
                <a:lnTo>
                  <a:pt x="3775374" y="719540"/>
                </a:lnTo>
                <a:lnTo>
                  <a:pt x="3777602" y="662492"/>
                </a:lnTo>
                <a:lnTo>
                  <a:pt x="3775538" y="605778"/>
                </a:lnTo>
                <a:lnTo>
                  <a:pt x="3769347" y="551199"/>
                </a:lnTo>
                <a:lnTo>
                  <a:pt x="3759029" y="498755"/>
                </a:lnTo>
                <a:lnTo>
                  <a:pt x="3744584" y="448445"/>
                </a:lnTo>
                <a:lnTo>
                  <a:pt x="3726011" y="400270"/>
                </a:lnTo>
                <a:lnTo>
                  <a:pt x="3703311" y="354230"/>
                </a:lnTo>
                <a:lnTo>
                  <a:pt x="3676484" y="310325"/>
                </a:lnTo>
                <a:lnTo>
                  <a:pt x="3671500" y="303352"/>
                </a:lnTo>
                <a:close/>
              </a:path>
              <a:path w="6533515" h="2580640">
                <a:moveTo>
                  <a:pt x="3181358" y="1185513"/>
                </a:moveTo>
                <a:lnTo>
                  <a:pt x="3195305" y="1258736"/>
                </a:lnTo>
                <a:lnTo>
                  <a:pt x="3247898" y="1256702"/>
                </a:lnTo>
                <a:lnTo>
                  <a:pt x="3298747" y="1250600"/>
                </a:lnTo>
                <a:lnTo>
                  <a:pt x="3347853" y="1240430"/>
                </a:lnTo>
                <a:lnTo>
                  <a:pt x="3395215" y="1226193"/>
                </a:lnTo>
                <a:lnTo>
                  <a:pt x="3409512" y="1220456"/>
                </a:lnTo>
                <a:lnTo>
                  <a:pt x="3394267" y="1215116"/>
                </a:lnTo>
                <a:lnTo>
                  <a:pt x="3344455" y="1202165"/>
                </a:lnTo>
                <a:lnTo>
                  <a:pt x="3292367" y="1192914"/>
                </a:lnTo>
                <a:lnTo>
                  <a:pt x="3238001" y="1187363"/>
                </a:lnTo>
                <a:lnTo>
                  <a:pt x="3181358" y="1185513"/>
                </a:lnTo>
                <a:close/>
              </a:path>
              <a:path w="6533515" h="2580640">
                <a:moveTo>
                  <a:pt x="3409512" y="1220456"/>
                </a:moveTo>
                <a:lnTo>
                  <a:pt x="3347853" y="1240430"/>
                </a:lnTo>
                <a:lnTo>
                  <a:pt x="3298747" y="1250600"/>
                </a:lnTo>
                <a:lnTo>
                  <a:pt x="3247898" y="1256702"/>
                </a:lnTo>
                <a:lnTo>
                  <a:pt x="3195305" y="1258736"/>
                </a:lnTo>
                <a:lnTo>
                  <a:pt x="3498884" y="1258736"/>
                </a:lnTo>
                <a:lnTo>
                  <a:pt x="3487058" y="1252118"/>
                </a:lnTo>
                <a:lnTo>
                  <a:pt x="3441801" y="1231767"/>
                </a:lnTo>
                <a:lnTo>
                  <a:pt x="3409512" y="1220456"/>
                </a:lnTo>
                <a:close/>
              </a:path>
              <a:path w="6533515" h="2580640">
                <a:moveTo>
                  <a:pt x="3484710" y="1185513"/>
                </a:moveTo>
                <a:lnTo>
                  <a:pt x="3181358" y="1185513"/>
                </a:lnTo>
                <a:lnTo>
                  <a:pt x="3238001" y="1187363"/>
                </a:lnTo>
                <a:lnTo>
                  <a:pt x="3292367" y="1192914"/>
                </a:lnTo>
                <a:lnTo>
                  <a:pt x="3344455" y="1202165"/>
                </a:lnTo>
                <a:lnTo>
                  <a:pt x="3394267" y="1215116"/>
                </a:lnTo>
                <a:lnTo>
                  <a:pt x="3409512" y="1220456"/>
                </a:lnTo>
                <a:lnTo>
                  <a:pt x="3440835" y="1207887"/>
                </a:lnTo>
                <a:lnTo>
                  <a:pt x="3484710" y="1185513"/>
                </a:lnTo>
                <a:close/>
              </a:path>
              <a:path w="6533515" h="2580640">
                <a:moveTo>
                  <a:pt x="2979123" y="0"/>
                </a:moveTo>
                <a:lnTo>
                  <a:pt x="2925530" y="1119"/>
                </a:lnTo>
                <a:lnTo>
                  <a:pt x="2873228" y="4476"/>
                </a:lnTo>
                <a:lnTo>
                  <a:pt x="2822217" y="10072"/>
                </a:lnTo>
                <a:lnTo>
                  <a:pt x="2772498" y="17907"/>
                </a:lnTo>
                <a:lnTo>
                  <a:pt x="2724070" y="27980"/>
                </a:lnTo>
                <a:lnTo>
                  <a:pt x="2676934" y="40291"/>
                </a:lnTo>
                <a:lnTo>
                  <a:pt x="2631089" y="54841"/>
                </a:lnTo>
                <a:lnTo>
                  <a:pt x="2586535" y="71630"/>
                </a:lnTo>
                <a:lnTo>
                  <a:pt x="2543273" y="90656"/>
                </a:lnTo>
                <a:lnTo>
                  <a:pt x="2497345" y="114519"/>
                </a:lnTo>
                <a:lnTo>
                  <a:pt x="2453706" y="140779"/>
                </a:lnTo>
                <a:lnTo>
                  <a:pt x="2412354" y="169436"/>
                </a:lnTo>
                <a:lnTo>
                  <a:pt x="2373291" y="200491"/>
                </a:lnTo>
                <a:lnTo>
                  <a:pt x="2336516" y="233942"/>
                </a:lnTo>
                <a:lnTo>
                  <a:pt x="2302030" y="269791"/>
                </a:lnTo>
                <a:lnTo>
                  <a:pt x="2269831" y="308037"/>
                </a:lnTo>
                <a:lnTo>
                  <a:pt x="2239921" y="348680"/>
                </a:lnTo>
                <a:lnTo>
                  <a:pt x="2213388" y="390631"/>
                </a:lnTo>
                <a:lnTo>
                  <a:pt x="2189580" y="434543"/>
                </a:lnTo>
                <a:lnTo>
                  <a:pt x="2168496" y="480416"/>
                </a:lnTo>
                <a:lnTo>
                  <a:pt x="2150136" y="528250"/>
                </a:lnTo>
                <a:lnTo>
                  <a:pt x="2134499" y="578046"/>
                </a:lnTo>
                <a:lnTo>
                  <a:pt x="2121587" y="629804"/>
                </a:lnTo>
                <a:lnTo>
                  <a:pt x="2111399" y="683522"/>
                </a:lnTo>
                <a:lnTo>
                  <a:pt x="2103935" y="739202"/>
                </a:lnTo>
                <a:lnTo>
                  <a:pt x="2483997" y="739202"/>
                </a:lnTo>
                <a:lnTo>
                  <a:pt x="2494102" y="680496"/>
                </a:lnTo>
                <a:lnTo>
                  <a:pt x="2508476" y="625917"/>
                </a:lnTo>
                <a:lnTo>
                  <a:pt x="2527120" y="575465"/>
                </a:lnTo>
                <a:lnTo>
                  <a:pt x="2550044" y="529122"/>
                </a:lnTo>
                <a:lnTo>
                  <a:pt x="2577216" y="486942"/>
                </a:lnTo>
                <a:lnTo>
                  <a:pt x="2608668" y="448872"/>
                </a:lnTo>
                <a:lnTo>
                  <a:pt x="2644390" y="414929"/>
                </a:lnTo>
                <a:lnTo>
                  <a:pt x="2684311" y="385327"/>
                </a:lnTo>
                <a:lnTo>
                  <a:pt x="2726366" y="360279"/>
                </a:lnTo>
                <a:lnTo>
                  <a:pt x="2770556" y="339785"/>
                </a:lnTo>
                <a:lnTo>
                  <a:pt x="2816880" y="323845"/>
                </a:lnTo>
                <a:lnTo>
                  <a:pt x="2865340" y="312460"/>
                </a:lnTo>
                <a:lnTo>
                  <a:pt x="2915934" y="305629"/>
                </a:lnTo>
                <a:lnTo>
                  <a:pt x="2968663" y="303352"/>
                </a:lnTo>
                <a:lnTo>
                  <a:pt x="3671500" y="303352"/>
                </a:lnTo>
                <a:lnTo>
                  <a:pt x="3646882" y="268910"/>
                </a:lnTo>
                <a:lnTo>
                  <a:pt x="3613864" y="230342"/>
                </a:lnTo>
                <a:lnTo>
                  <a:pt x="3577431" y="194620"/>
                </a:lnTo>
                <a:lnTo>
                  <a:pt x="3537581" y="161745"/>
                </a:lnTo>
                <a:lnTo>
                  <a:pt x="3494317" y="131715"/>
                </a:lnTo>
                <a:lnTo>
                  <a:pt x="3447636" y="104532"/>
                </a:lnTo>
                <a:lnTo>
                  <a:pt x="3397540" y="80196"/>
                </a:lnTo>
                <a:lnTo>
                  <a:pt x="3357248" y="63365"/>
                </a:lnTo>
                <a:lnTo>
                  <a:pt x="3315406" y="48513"/>
                </a:lnTo>
                <a:lnTo>
                  <a:pt x="3272015" y="35642"/>
                </a:lnTo>
                <a:lnTo>
                  <a:pt x="3227074" y="24752"/>
                </a:lnTo>
                <a:lnTo>
                  <a:pt x="3180583" y="15841"/>
                </a:lnTo>
                <a:lnTo>
                  <a:pt x="3132543" y="8910"/>
                </a:lnTo>
                <a:lnTo>
                  <a:pt x="3082953" y="3960"/>
                </a:lnTo>
                <a:lnTo>
                  <a:pt x="3031813" y="990"/>
                </a:lnTo>
                <a:lnTo>
                  <a:pt x="2979123" y="0"/>
                </a:lnTo>
                <a:close/>
              </a:path>
              <a:path w="6533515" h="2580640">
                <a:moveTo>
                  <a:pt x="6012706" y="1297535"/>
                </a:moveTo>
                <a:lnTo>
                  <a:pt x="5911783" y="1297535"/>
                </a:lnTo>
                <a:lnTo>
                  <a:pt x="5816477" y="1322935"/>
                </a:lnTo>
                <a:lnTo>
                  <a:pt x="5725820" y="1348335"/>
                </a:lnTo>
                <a:lnTo>
                  <a:pt x="5682235" y="1373735"/>
                </a:lnTo>
                <a:lnTo>
                  <a:pt x="5640587" y="1399135"/>
                </a:lnTo>
                <a:lnTo>
                  <a:pt x="5601651" y="1424535"/>
                </a:lnTo>
                <a:lnTo>
                  <a:pt x="5565427" y="1462635"/>
                </a:lnTo>
                <a:lnTo>
                  <a:pt x="5531915" y="1500735"/>
                </a:lnTo>
                <a:lnTo>
                  <a:pt x="5501115" y="1538835"/>
                </a:lnTo>
                <a:lnTo>
                  <a:pt x="5473027" y="1576935"/>
                </a:lnTo>
                <a:lnTo>
                  <a:pt x="5452675" y="1627735"/>
                </a:lnTo>
                <a:lnTo>
                  <a:pt x="5435454" y="1665835"/>
                </a:lnTo>
                <a:lnTo>
                  <a:pt x="5421365" y="1716635"/>
                </a:lnTo>
                <a:lnTo>
                  <a:pt x="5410406" y="1767435"/>
                </a:lnTo>
                <a:lnTo>
                  <a:pt x="5402579" y="1818235"/>
                </a:lnTo>
                <a:lnTo>
                  <a:pt x="5397882" y="1881735"/>
                </a:lnTo>
                <a:lnTo>
                  <a:pt x="5396317" y="1945235"/>
                </a:lnTo>
                <a:lnTo>
                  <a:pt x="5397954" y="2008735"/>
                </a:lnTo>
                <a:lnTo>
                  <a:pt x="5402864" y="2059535"/>
                </a:lnTo>
                <a:lnTo>
                  <a:pt x="5411047" y="2110335"/>
                </a:lnTo>
                <a:lnTo>
                  <a:pt x="5422503" y="2173835"/>
                </a:lnTo>
                <a:lnTo>
                  <a:pt x="5437233" y="2211935"/>
                </a:lnTo>
                <a:lnTo>
                  <a:pt x="5455237" y="2262735"/>
                </a:lnTo>
                <a:lnTo>
                  <a:pt x="5476513" y="2300835"/>
                </a:lnTo>
                <a:lnTo>
                  <a:pt x="5504602" y="2351635"/>
                </a:lnTo>
                <a:lnTo>
                  <a:pt x="5535402" y="2389735"/>
                </a:lnTo>
                <a:lnTo>
                  <a:pt x="5568914" y="2427835"/>
                </a:lnTo>
                <a:lnTo>
                  <a:pt x="5605138" y="2465935"/>
                </a:lnTo>
                <a:lnTo>
                  <a:pt x="5644074" y="2491335"/>
                </a:lnTo>
                <a:lnTo>
                  <a:pt x="5685722" y="2516735"/>
                </a:lnTo>
                <a:lnTo>
                  <a:pt x="5729210" y="2542135"/>
                </a:lnTo>
                <a:lnTo>
                  <a:pt x="5865486" y="2580235"/>
                </a:lnTo>
                <a:lnTo>
                  <a:pt x="6058810" y="2580235"/>
                </a:lnTo>
                <a:lnTo>
                  <a:pt x="6151791" y="2554835"/>
                </a:lnTo>
                <a:lnTo>
                  <a:pt x="6196539" y="2542135"/>
                </a:lnTo>
                <a:lnTo>
                  <a:pt x="6240124" y="2516735"/>
                </a:lnTo>
                <a:lnTo>
                  <a:pt x="6282837" y="2491335"/>
                </a:lnTo>
                <a:lnTo>
                  <a:pt x="6322645" y="2465935"/>
                </a:lnTo>
                <a:lnTo>
                  <a:pt x="6359547" y="2427835"/>
                </a:lnTo>
                <a:lnTo>
                  <a:pt x="6393543" y="2389735"/>
                </a:lnTo>
                <a:lnTo>
                  <a:pt x="6414270" y="2364335"/>
                </a:lnTo>
                <a:lnTo>
                  <a:pt x="5961179" y="2364335"/>
                </a:lnTo>
                <a:lnTo>
                  <a:pt x="5910272" y="2351635"/>
                </a:lnTo>
                <a:lnTo>
                  <a:pt x="5863549" y="2338935"/>
                </a:lnTo>
                <a:lnTo>
                  <a:pt x="5821010" y="2326235"/>
                </a:lnTo>
                <a:lnTo>
                  <a:pt x="5782655" y="2288135"/>
                </a:lnTo>
                <a:lnTo>
                  <a:pt x="5748484" y="2250035"/>
                </a:lnTo>
                <a:lnTo>
                  <a:pt x="5709204" y="2186535"/>
                </a:lnTo>
                <a:lnTo>
                  <a:pt x="5694474" y="2135735"/>
                </a:lnTo>
                <a:lnTo>
                  <a:pt x="5683018" y="2097635"/>
                </a:lnTo>
                <a:lnTo>
                  <a:pt x="5674834" y="2046835"/>
                </a:lnTo>
                <a:lnTo>
                  <a:pt x="5669924" y="1996035"/>
                </a:lnTo>
                <a:lnTo>
                  <a:pt x="5668288" y="1932535"/>
                </a:lnTo>
                <a:lnTo>
                  <a:pt x="5670515" y="1869035"/>
                </a:lnTo>
                <a:lnTo>
                  <a:pt x="5677198" y="1818235"/>
                </a:lnTo>
                <a:lnTo>
                  <a:pt x="5688337" y="1754735"/>
                </a:lnTo>
                <a:lnTo>
                  <a:pt x="5703931" y="1716635"/>
                </a:lnTo>
                <a:lnTo>
                  <a:pt x="5723980" y="1665835"/>
                </a:lnTo>
                <a:lnTo>
                  <a:pt x="5748484" y="1627735"/>
                </a:lnTo>
                <a:lnTo>
                  <a:pt x="5782655" y="1589635"/>
                </a:lnTo>
                <a:lnTo>
                  <a:pt x="5821010" y="1564235"/>
                </a:lnTo>
                <a:lnTo>
                  <a:pt x="5863549" y="1538835"/>
                </a:lnTo>
                <a:lnTo>
                  <a:pt x="5910272" y="1526135"/>
                </a:lnTo>
                <a:lnTo>
                  <a:pt x="6419113" y="1526135"/>
                </a:lnTo>
                <a:lnTo>
                  <a:pt x="6398967" y="1500735"/>
                </a:lnTo>
                <a:lnTo>
                  <a:pt x="6365649" y="1462635"/>
                </a:lnTo>
                <a:lnTo>
                  <a:pt x="6329231" y="1424535"/>
                </a:lnTo>
                <a:lnTo>
                  <a:pt x="6289714" y="1399135"/>
                </a:lnTo>
                <a:lnTo>
                  <a:pt x="6247097" y="1373735"/>
                </a:lnTo>
                <a:lnTo>
                  <a:pt x="6203318" y="1348335"/>
                </a:lnTo>
                <a:lnTo>
                  <a:pt x="6111112" y="1322935"/>
                </a:lnTo>
                <a:lnTo>
                  <a:pt x="6012706" y="1297535"/>
                </a:lnTo>
                <a:close/>
              </a:path>
              <a:path w="6533515" h="2580640">
                <a:moveTo>
                  <a:pt x="6386569" y="40235"/>
                </a:moveTo>
                <a:lnTo>
                  <a:pt x="6062297" y="40235"/>
                </a:lnTo>
                <a:lnTo>
                  <a:pt x="4200343" y="2554835"/>
                </a:lnTo>
                <a:lnTo>
                  <a:pt x="4528102" y="2554835"/>
                </a:lnTo>
                <a:lnTo>
                  <a:pt x="6386569" y="40235"/>
                </a:lnTo>
                <a:close/>
              </a:path>
              <a:path w="6533515" h="2580640">
                <a:moveTo>
                  <a:pt x="6419113" y="1526135"/>
                </a:moveTo>
                <a:lnTo>
                  <a:pt x="6012226" y="1526135"/>
                </a:lnTo>
                <a:lnTo>
                  <a:pt x="6059368" y="1538835"/>
                </a:lnTo>
                <a:lnTo>
                  <a:pt x="6102604" y="1564235"/>
                </a:lnTo>
                <a:lnTo>
                  <a:pt x="6141935" y="1589635"/>
                </a:lnTo>
                <a:lnTo>
                  <a:pt x="6177361" y="1640435"/>
                </a:lnTo>
                <a:lnTo>
                  <a:pt x="6203996" y="1665835"/>
                </a:lnTo>
                <a:lnTo>
                  <a:pt x="6225789" y="1716635"/>
                </a:lnTo>
                <a:lnTo>
                  <a:pt x="6242739" y="1767435"/>
                </a:lnTo>
                <a:lnTo>
                  <a:pt x="6254846" y="1818235"/>
                </a:lnTo>
                <a:lnTo>
                  <a:pt x="6262110" y="1869035"/>
                </a:lnTo>
                <a:lnTo>
                  <a:pt x="6264531" y="1932535"/>
                </a:lnTo>
                <a:lnTo>
                  <a:pt x="6262752" y="1996035"/>
                </a:lnTo>
                <a:lnTo>
                  <a:pt x="6257415" y="2046835"/>
                </a:lnTo>
                <a:lnTo>
                  <a:pt x="6248520" y="2097635"/>
                </a:lnTo>
                <a:lnTo>
                  <a:pt x="6236068" y="2135735"/>
                </a:lnTo>
                <a:lnTo>
                  <a:pt x="6220057" y="2186535"/>
                </a:lnTo>
                <a:lnTo>
                  <a:pt x="6200488" y="2211935"/>
                </a:lnTo>
                <a:lnTo>
                  <a:pt x="6177361" y="2250035"/>
                </a:lnTo>
                <a:lnTo>
                  <a:pt x="6141935" y="2288135"/>
                </a:lnTo>
                <a:lnTo>
                  <a:pt x="6102604" y="2326235"/>
                </a:lnTo>
                <a:lnTo>
                  <a:pt x="6059368" y="2338935"/>
                </a:lnTo>
                <a:lnTo>
                  <a:pt x="6012226" y="2351635"/>
                </a:lnTo>
                <a:lnTo>
                  <a:pt x="5961179" y="2364335"/>
                </a:lnTo>
                <a:lnTo>
                  <a:pt x="6414270" y="2364335"/>
                </a:lnTo>
                <a:lnTo>
                  <a:pt x="6424634" y="2351635"/>
                </a:lnTo>
                <a:lnTo>
                  <a:pt x="6452819" y="2300835"/>
                </a:lnTo>
                <a:lnTo>
                  <a:pt x="6474095" y="2262735"/>
                </a:lnTo>
                <a:lnTo>
                  <a:pt x="6492099" y="2211935"/>
                </a:lnTo>
                <a:lnTo>
                  <a:pt x="6506829" y="2173835"/>
                </a:lnTo>
                <a:lnTo>
                  <a:pt x="6518285" y="2110335"/>
                </a:lnTo>
                <a:lnTo>
                  <a:pt x="6526469" y="2059535"/>
                </a:lnTo>
                <a:lnTo>
                  <a:pt x="6531379" y="2008735"/>
                </a:lnTo>
                <a:lnTo>
                  <a:pt x="6533015" y="1945235"/>
                </a:lnTo>
                <a:lnTo>
                  <a:pt x="6531450" y="1881735"/>
                </a:lnTo>
                <a:lnTo>
                  <a:pt x="6526753" y="1818235"/>
                </a:lnTo>
                <a:lnTo>
                  <a:pt x="6518926" y="1767435"/>
                </a:lnTo>
                <a:lnTo>
                  <a:pt x="6507967" y="1716635"/>
                </a:lnTo>
                <a:lnTo>
                  <a:pt x="6493878" y="1665835"/>
                </a:lnTo>
                <a:lnTo>
                  <a:pt x="6476657" y="1627735"/>
                </a:lnTo>
                <a:lnTo>
                  <a:pt x="6456306" y="1576935"/>
                </a:lnTo>
                <a:lnTo>
                  <a:pt x="6429186" y="1538835"/>
                </a:lnTo>
                <a:lnTo>
                  <a:pt x="6419113" y="1526135"/>
                </a:lnTo>
                <a:close/>
              </a:path>
              <a:path w="6533515" h="2580640">
                <a:moveTo>
                  <a:pt x="4650722" y="1284835"/>
                </a:moveTo>
                <a:lnTo>
                  <a:pt x="4551929" y="1284835"/>
                </a:lnTo>
                <a:lnTo>
                  <a:pt x="4601325" y="1297535"/>
                </a:lnTo>
                <a:lnTo>
                  <a:pt x="4650722" y="1284835"/>
                </a:lnTo>
                <a:close/>
              </a:path>
              <a:path w="6533515" h="2580640">
                <a:moveTo>
                  <a:pt x="4652853" y="2135"/>
                </a:moveTo>
                <a:lnTo>
                  <a:pt x="4551929" y="2135"/>
                </a:lnTo>
                <a:lnTo>
                  <a:pt x="4456623" y="27535"/>
                </a:lnTo>
                <a:lnTo>
                  <a:pt x="4365966" y="52935"/>
                </a:lnTo>
                <a:lnTo>
                  <a:pt x="4322381" y="78335"/>
                </a:lnTo>
                <a:lnTo>
                  <a:pt x="4280733" y="103735"/>
                </a:lnTo>
                <a:lnTo>
                  <a:pt x="4241797" y="129135"/>
                </a:lnTo>
                <a:lnTo>
                  <a:pt x="4205573" y="167235"/>
                </a:lnTo>
                <a:lnTo>
                  <a:pt x="4172061" y="205335"/>
                </a:lnTo>
                <a:lnTo>
                  <a:pt x="4141261" y="243435"/>
                </a:lnTo>
                <a:lnTo>
                  <a:pt x="4113173" y="294235"/>
                </a:lnTo>
                <a:lnTo>
                  <a:pt x="4092821" y="332335"/>
                </a:lnTo>
                <a:lnTo>
                  <a:pt x="4075601" y="370435"/>
                </a:lnTo>
                <a:lnTo>
                  <a:pt x="4061511" y="421235"/>
                </a:lnTo>
                <a:lnTo>
                  <a:pt x="4050553" y="472035"/>
                </a:lnTo>
                <a:lnTo>
                  <a:pt x="4042725" y="522835"/>
                </a:lnTo>
                <a:lnTo>
                  <a:pt x="4038028" y="586335"/>
                </a:lnTo>
                <a:lnTo>
                  <a:pt x="4036463" y="649835"/>
                </a:lnTo>
                <a:lnTo>
                  <a:pt x="4038028" y="713335"/>
                </a:lnTo>
                <a:lnTo>
                  <a:pt x="4042725" y="764135"/>
                </a:lnTo>
                <a:lnTo>
                  <a:pt x="4050553" y="827635"/>
                </a:lnTo>
                <a:lnTo>
                  <a:pt x="4061511" y="878435"/>
                </a:lnTo>
                <a:lnTo>
                  <a:pt x="4075601" y="916535"/>
                </a:lnTo>
                <a:lnTo>
                  <a:pt x="4092821" y="967335"/>
                </a:lnTo>
                <a:lnTo>
                  <a:pt x="4113173" y="1005435"/>
                </a:lnTo>
                <a:lnTo>
                  <a:pt x="4141261" y="1056235"/>
                </a:lnTo>
                <a:lnTo>
                  <a:pt x="4172061" y="1094335"/>
                </a:lnTo>
                <a:lnTo>
                  <a:pt x="4205573" y="1132435"/>
                </a:lnTo>
                <a:lnTo>
                  <a:pt x="4241797" y="1170535"/>
                </a:lnTo>
                <a:lnTo>
                  <a:pt x="4280733" y="1195935"/>
                </a:lnTo>
                <a:lnTo>
                  <a:pt x="4322381" y="1221335"/>
                </a:lnTo>
                <a:lnTo>
                  <a:pt x="4365966" y="1246735"/>
                </a:lnTo>
                <a:lnTo>
                  <a:pt x="4410713" y="1259435"/>
                </a:lnTo>
                <a:lnTo>
                  <a:pt x="4503695" y="1284835"/>
                </a:lnTo>
                <a:lnTo>
                  <a:pt x="4698956" y="1284835"/>
                </a:lnTo>
                <a:lnTo>
                  <a:pt x="4791937" y="1259435"/>
                </a:lnTo>
                <a:lnTo>
                  <a:pt x="4836685" y="1246735"/>
                </a:lnTo>
                <a:lnTo>
                  <a:pt x="4880270" y="1221335"/>
                </a:lnTo>
                <a:lnTo>
                  <a:pt x="4921918" y="1195935"/>
                </a:lnTo>
                <a:lnTo>
                  <a:pt x="4960854" y="1170535"/>
                </a:lnTo>
                <a:lnTo>
                  <a:pt x="4997078" y="1132435"/>
                </a:lnTo>
                <a:lnTo>
                  <a:pt x="5030590" y="1094335"/>
                </a:lnTo>
                <a:lnTo>
                  <a:pt x="5051123" y="1068935"/>
                </a:lnTo>
                <a:lnTo>
                  <a:pt x="4601325" y="1068935"/>
                </a:lnTo>
                <a:lnTo>
                  <a:pt x="4550279" y="1056235"/>
                </a:lnTo>
                <a:lnTo>
                  <a:pt x="4503137" y="1043535"/>
                </a:lnTo>
                <a:lnTo>
                  <a:pt x="4459901" y="1030835"/>
                </a:lnTo>
                <a:lnTo>
                  <a:pt x="4420569" y="992735"/>
                </a:lnTo>
                <a:lnTo>
                  <a:pt x="4385143" y="954635"/>
                </a:lnTo>
                <a:lnTo>
                  <a:pt x="4345864" y="891135"/>
                </a:lnTo>
                <a:lnTo>
                  <a:pt x="4331134" y="853035"/>
                </a:lnTo>
                <a:lnTo>
                  <a:pt x="4319677" y="802235"/>
                </a:lnTo>
                <a:lnTo>
                  <a:pt x="4311494" y="751435"/>
                </a:lnTo>
                <a:lnTo>
                  <a:pt x="4306584" y="700635"/>
                </a:lnTo>
                <a:lnTo>
                  <a:pt x="4304947" y="649835"/>
                </a:lnTo>
                <a:lnTo>
                  <a:pt x="4307175" y="573635"/>
                </a:lnTo>
                <a:lnTo>
                  <a:pt x="4313858" y="522835"/>
                </a:lnTo>
                <a:lnTo>
                  <a:pt x="4324996" y="472035"/>
                </a:lnTo>
                <a:lnTo>
                  <a:pt x="4340590" y="421235"/>
                </a:lnTo>
                <a:lnTo>
                  <a:pt x="4360639" y="370435"/>
                </a:lnTo>
                <a:lnTo>
                  <a:pt x="4385143" y="332335"/>
                </a:lnTo>
                <a:lnTo>
                  <a:pt x="4420569" y="294235"/>
                </a:lnTo>
                <a:lnTo>
                  <a:pt x="4459901" y="268835"/>
                </a:lnTo>
                <a:lnTo>
                  <a:pt x="4503137" y="243435"/>
                </a:lnTo>
                <a:lnTo>
                  <a:pt x="4550279" y="243435"/>
                </a:lnTo>
                <a:lnTo>
                  <a:pt x="4601325" y="230735"/>
                </a:lnTo>
                <a:lnTo>
                  <a:pt x="5055966" y="230735"/>
                </a:lnTo>
                <a:lnTo>
                  <a:pt x="5036014" y="205335"/>
                </a:lnTo>
                <a:lnTo>
                  <a:pt x="5003180" y="167235"/>
                </a:lnTo>
                <a:lnTo>
                  <a:pt x="4967440" y="129135"/>
                </a:lnTo>
                <a:lnTo>
                  <a:pt x="4928794" y="103735"/>
                </a:lnTo>
                <a:lnTo>
                  <a:pt x="4887243" y="78335"/>
                </a:lnTo>
                <a:lnTo>
                  <a:pt x="4843465" y="52935"/>
                </a:lnTo>
                <a:lnTo>
                  <a:pt x="4751258" y="27535"/>
                </a:lnTo>
                <a:lnTo>
                  <a:pt x="4652853" y="2135"/>
                </a:lnTo>
                <a:close/>
              </a:path>
              <a:path w="6533515" h="2580640">
                <a:moveTo>
                  <a:pt x="5055966" y="230735"/>
                </a:moveTo>
                <a:lnTo>
                  <a:pt x="4601325" y="230735"/>
                </a:lnTo>
                <a:lnTo>
                  <a:pt x="4652372" y="243435"/>
                </a:lnTo>
                <a:lnTo>
                  <a:pt x="4699514" y="256135"/>
                </a:lnTo>
                <a:lnTo>
                  <a:pt x="4742750" y="268835"/>
                </a:lnTo>
                <a:lnTo>
                  <a:pt x="4782081" y="306935"/>
                </a:lnTo>
                <a:lnTo>
                  <a:pt x="4817507" y="345035"/>
                </a:lnTo>
                <a:lnTo>
                  <a:pt x="4843077" y="383135"/>
                </a:lnTo>
                <a:lnTo>
                  <a:pt x="4863998" y="421235"/>
                </a:lnTo>
                <a:lnTo>
                  <a:pt x="4880270" y="472035"/>
                </a:lnTo>
                <a:lnTo>
                  <a:pt x="4891892" y="522835"/>
                </a:lnTo>
                <a:lnTo>
                  <a:pt x="4898866" y="586335"/>
                </a:lnTo>
                <a:lnTo>
                  <a:pt x="4901191" y="649835"/>
                </a:lnTo>
                <a:lnTo>
                  <a:pt x="4899412" y="700635"/>
                </a:lnTo>
                <a:lnTo>
                  <a:pt x="4894075" y="751435"/>
                </a:lnTo>
                <a:lnTo>
                  <a:pt x="4885180" y="802235"/>
                </a:lnTo>
                <a:lnTo>
                  <a:pt x="4872727" y="853035"/>
                </a:lnTo>
                <a:lnTo>
                  <a:pt x="4856716" y="891135"/>
                </a:lnTo>
                <a:lnTo>
                  <a:pt x="4837147" y="929235"/>
                </a:lnTo>
                <a:lnTo>
                  <a:pt x="4778734" y="992735"/>
                </a:lnTo>
                <a:lnTo>
                  <a:pt x="4739821" y="1030835"/>
                </a:lnTo>
                <a:lnTo>
                  <a:pt x="4697282" y="1043535"/>
                </a:lnTo>
                <a:lnTo>
                  <a:pt x="4651117" y="1056235"/>
                </a:lnTo>
                <a:lnTo>
                  <a:pt x="4601325" y="1068935"/>
                </a:lnTo>
                <a:lnTo>
                  <a:pt x="5051123" y="1068935"/>
                </a:lnTo>
                <a:lnTo>
                  <a:pt x="5061390" y="1056235"/>
                </a:lnTo>
                <a:lnTo>
                  <a:pt x="5089478" y="1005435"/>
                </a:lnTo>
                <a:lnTo>
                  <a:pt x="5110755" y="967335"/>
                </a:lnTo>
                <a:lnTo>
                  <a:pt x="5128758" y="916535"/>
                </a:lnTo>
                <a:lnTo>
                  <a:pt x="5143488" y="878435"/>
                </a:lnTo>
                <a:lnTo>
                  <a:pt x="5154945" y="827635"/>
                </a:lnTo>
                <a:lnTo>
                  <a:pt x="5163128" y="764135"/>
                </a:lnTo>
                <a:lnTo>
                  <a:pt x="5168038" y="713335"/>
                </a:lnTo>
                <a:lnTo>
                  <a:pt x="5169675" y="649835"/>
                </a:lnTo>
                <a:lnTo>
                  <a:pt x="5168109" y="586335"/>
                </a:lnTo>
                <a:lnTo>
                  <a:pt x="5163413" y="522835"/>
                </a:lnTo>
                <a:lnTo>
                  <a:pt x="5155585" y="472035"/>
                </a:lnTo>
                <a:lnTo>
                  <a:pt x="5144626" y="421235"/>
                </a:lnTo>
                <a:lnTo>
                  <a:pt x="5130537" y="370435"/>
                </a:lnTo>
                <a:lnTo>
                  <a:pt x="5113316" y="332335"/>
                </a:lnTo>
                <a:lnTo>
                  <a:pt x="5065942" y="243435"/>
                </a:lnTo>
                <a:lnTo>
                  <a:pt x="5055966" y="230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20104100" cy="11308715"/>
            </a:xfrm>
            <a:custGeom>
              <a:avLst/>
              <a:gdLst/>
              <a:ahLst/>
              <a:cxnLst/>
              <a:rect l="l" t="t" r="r" b="b"/>
              <a:pathLst>
                <a:path w="20104100" h="11308715">
                  <a:moveTo>
                    <a:pt x="20104099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20104099" y="11308556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1308556"/>
            </a:xfrm>
            <a:prstGeom prst="rect">
              <a:avLst/>
            </a:prstGeom>
          </p:spPr>
        </p:pic>
      </p:grpSp>
      <p:sp>
        <p:nvSpPr>
          <p:cNvPr id="5" name="object 5" descr="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7221" y="4686077"/>
            <a:ext cx="8189719" cy="204396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54D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8523" y="1950935"/>
            <a:ext cx="2874938" cy="50729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1739" y="3432104"/>
            <a:ext cx="7449253" cy="5133498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10460414" y="1905701"/>
            <a:ext cx="8303895" cy="7256780"/>
            <a:chOff x="10460414" y="1905701"/>
            <a:chExt cx="8303895" cy="725678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60414" y="2031351"/>
              <a:ext cx="8303412" cy="7130672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3873922" y="1905701"/>
              <a:ext cx="1477010" cy="251460"/>
            </a:xfrm>
            <a:custGeom>
              <a:avLst/>
              <a:gdLst/>
              <a:ahLst/>
              <a:cxnLst/>
              <a:rect l="l" t="t" r="r" b="b"/>
              <a:pathLst>
                <a:path w="1477009" h="251460">
                  <a:moveTo>
                    <a:pt x="1424040" y="0"/>
                  </a:moveTo>
                  <a:lnTo>
                    <a:pt x="52354" y="0"/>
                  </a:lnTo>
                  <a:lnTo>
                    <a:pt x="31975" y="4114"/>
                  </a:lnTo>
                  <a:lnTo>
                    <a:pt x="15334" y="15334"/>
                  </a:lnTo>
                  <a:lnTo>
                    <a:pt x="4114" y="31975"/>
                  </a:lnTo>
                  <a:lnTo>
                    <a:pt x="0" y="52354"/>
                  </a:lnTo>
                  <a:lnTo>
                    <a:pt x="0" y="198946"/>
                  </a:lnTo>
                  <a:lnTo>
                    <a:pt x="4114" y="219325"/>
                  </a:lnTo>
                  <a:lnTo>
                    <a:pt x="15334" y="235966"/>
                  </a:lnTo>
                  <a:lnTo>
                    <a:pt x="31975" y="247186"/>
                  </a:lnTo>
                  <a:lnTo>
                    <a:pt x="52354" y="251301"/>
                  </a:lnTo>
                  <a:lnTo>
                    <a:pt x="1424040" y="251301"/>
                  </a:lnTo>
                  <a:lnTo>
                    <a:pt x="1444417" y="247186"/>
                  </a:lnTo>
                  <a:lnTo>
                    <a:pt x="1461058" y="235967"/>
                  </a:lnTo>
                  <a:lnTo>
                    <a:pt x="1472279" y="219325"/>
                  </a:lnTo>
                  <a:lnTo>
                    <a:pt x="1476394" y="198946"/>
                  </a:lnTo>
                  <a:lnTo>
                    <a:pt x="1476394" y="52354"/>
                  </a:lnTo>
                  <a:lnTo>
                    <a:pt x="1472279" y="31975"/>
                  </a:lnTo>
                  <a:lnTo>
                    <a:pt x="1461058" y="15334"/>
                  </a:lnTo>
                  <a:lnTo>
                    <a:pt x="1444417" y="4114"/>
                  </a:lnTo>
                  <a:lnTo>
                    <a:pt x="1424040" y="0"/>
                  </a:lnTo>
                  <a:close/>
                </a:path>
              </a:pathLst>
            </a:custGeom>
            <a:solidFill>
              <a:srgbClr val="0EBC28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BE8FD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0076353" y="2366451"/>
            <a:ext cx="8562340" cy="7855584"/>
            <a:chOff x="10076353" y="2366451"/>
            <a:chExt cx="8562340" cy="7855584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76353" y="2366451"/>
              <a:ext cx="8561823" cy="7855456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2284547" y="4220321"/>
              <a:ext cx="4149090" cy="4149090"/>
            </a:xfrm>
            <a:custGeom>
              <a:avLst/>
              <a:gdLst/>
              <a:ahLst/>
              <a:cxnLst/>
              <a:rect l="l" t="t" r="r" b="b"/>
              <a:pathLst>
                <a:path w="4149090" h="4149090">
                  <a:moveTo>
                    <a:pt x="2074533" y="0"/>
                  </a:moveTo>
                  <a:lnTo>
                    <a:pt x="2026253" y="550"/>
                  </a:lnTo>
                  <a:lnTo>
                    <a:pt x="1978243" y="2195"/>
                  </a:lnTo>
                  <a:lnTo>
                    <a:pt x="1930515" y="4921"/>
                  </a:lnTo>
                  <a:lnTo>
                    <a:pt x="1883081" y="8716"/>
                  </a:lnTo>
                  <a:lnTo>
                    <a:pt x="1835953" y="13570"/>
                  </a:lnTo>
                  <a:lnTo>
                    <a:pt x="1789143" y="19469"/>
                  </a:lnTo>
                  <a:lnTo>
                    <a:pt x="1742663" y="26402"/>
                  </a:lnTo>
                  <a:lnTo>
                    <a:pt x="1696524" y="34357"/>
                  </a:lnTo>
                  <a:lnTo>
                    <a:pt x="1650739" y="43322"/>
                  </a:lnTo>
                  <a:lnTo>
                    <a:pt x="1605320" y="53285"/>
                  </a:lnTo>
                  <a:lnTo>
                    <a:pt x="1560278" y="64235"/>
                  </a:lnTo>
                  <a:lnTo>
                    <a:pt x="1515626" y="76158"/>
                  </a:lnTo>
                  <a:lnTo>
                    <a:pt x="1471375" y="89044"/>
                  </a:lnTo>
                  <a:lnTo>
                    <a:pt x="1427538" y="102880"/>
                  </a:lnTo>
                  <a:lnTo>
                    <a:pt x="1384125" y="117655"/>
                  </a:lnTo>
                  <a:lnTo>
                    <a:pt x="1341150" y="133356"/>
                  </a:lnTo>
                  <a:lnTo>
                    <a:pt x="1298624" y="149972"/>
                  </a:lnTo>
                  <a:lnTo>
                    <a:pt x="1256559" y="167490"/>
                  </a:lnTo>
                  <a:lnTo>
                    <a:pt x="1214968" y="185899"/>
                  </a:lnTo>
                  <a:lnTo>
                    <a:pt x="1173861" y="205187"/>
                  </a:lnTo>
                  <a:lnTo>
                    <a:pt x="1133251" y="225341"/>
                  </a:lnTo>
                  <a:lnTo>
                    <a:pt x="1093149" y="246351"/>
                  </a:lnTo>
                  <a:lnTo>
                    <a:pt x="1053569" y="268203"/>
                  </a:lnTo>
                  <a:lnTo>
                    <a:pt x="1014521" y="290887"/>
                  </a:lnTo>
                  <a:lnTo>
                    <a:pt x="976018" y="314389"/>
                  </a:lnTo>
                  <a:lnTo>
                    <a:pt x="938071" y="338699"/>
                  </a:lnTo>
                  <a:lnTo>
                    <a:pt x="900693" y="363804"/>
                  </a:lnTo>
                  <a:lnTo>
                    <a:pt x="863895" y="389692"/>
                  </a:lnTo>
                  <a:lnTo>
                    <a:pt x="827690" y="416351"/>
                  </a:lnTo>
                  <a:lnTo>
                    <a:pt x="792089" y="443770"/>
                  </a:lnTo>
                  <a:lnTo>
                    <a:pt x="757104" y="471937"/>
                  </a:lnTo>
                  <a:lnTo>
                    <a:pt x="722747" y="500839"/>
                  </a:lnTo>
                  <a:lnTo>
                    <a:pt x="689030" y="530464"/>
                  </a:lnTo>
                  <a:lnTo>
                    <a:pt x="655965" y="560802"/>
                  </a:lnTo>
                  <a:lnTo>
                    <a:pt x="623565" y="591839"/>
                  </a:lnTo>
                  <a:lnTo>
                    <a:pt x="591840" y="623563"/>
                  </a:lnTo>
                  <a:lnTo>
                    <a:pt x="560803" y="655964"/>
                  </a:lnTo>
                  <a:lnTo>
                    <a:pt x="530465" y="689029"/>
                  </a:lnTo>
                  <a:lnTo>
                    <a:pt x="500840" y="722746"/>
                  </a:lnTo>
                  <a:lnTo>
                    <a:pt x="471938" y="757102"/>
                  </a:lnTo>
                  <a:lnTo>
                    <a:pt x="443771" y="792087"/>
                  </a:lnTo>
                  <a:lnTo>
                    <a:pt x="416352" y="827688"/>
                  </a:lnTo>
                  <a:lnTo>
                    <a:pt x="389693" y="863894"/>
                  </a:lnTo>
                  <a:lnTo>
                    <a:pt x="363805" y="900692"/>
                  </a:lnTo>
                  <a:lnTo>
                    <a:pt x="338700" y="938070"/>
                  </a:lnTo>
                  <a:lnTo>
                    <a:pt x="314390" y="976016"/>
                  </a:lnTo>
                  <a:lnTo>
                    <a:pt x="290887" y="1014520"/>
                  </a:lnTo>
                  <a:lnTo>
                    <a:pt x="268204" y="1053567"/>
                  </a:lnTo>
                  <a:lnTo>
                    <a:pt x="246351" y="1093148"/>
                  </a:lnTo>
                  <a:lnTo>
                    <a:pt x="225342" y="1133249"/>
                  </a:lnTo>
                  <a:lnTo>
                    <a:pt x="205187" y="1173859"/>
                  </a:lnTo>
                  <a:lnTo>
                    <a:pt x="185899" y="1214966"/>
                  </a:lnTo>
                  <a:lnTo>
                    <a:pt x="167490" y="1256558"/>
                  </a:lnTo>
                  <a:lnTo>
                    <a:pt x="149972" y="1298623"/>
                  </a:lnTo>
                  <a:lnTo>
                    <a:pt x="133356" y="1341149"/>
                  </a:lnTo>
                  <a:lnTo>
                    <a:pt x="117655" y="1384124"/>
                  </a:lnTo>
                  <a:lnTo>
                    <a:pt x="102881" y="1427536"/>
                  </a:lnTo>
                  <a:lnTo>
                    <a:pt x="89044" y="1471374"/>
                  </a:lnTo>
                  <a:lnTo>
                    <a:pt x="76158" y="1515625"/>
                  </a:lnTo>
                  <a:lnTo>
                    <a:pt x="64235" y="1560277"/>
                  </a:lnTo>
                  <a:lnTo>
                    <a:pt x="53285" y="1605319"/>
                  </a:lnTo>
                  <a:lnTo>
                    <a:pt x="43322" y="1650739"/>
                  </a:lnTo>
                  <a:lnTo>
                    <a:pt x="34357" y="1696523"/>
                  </a:lnTo>
                  <a:lnTo>
                    <a:pt x="26402" y="1742662"/>
                  </a:lnTo>
                  <a:lnTo>
                    <a:pt x="19469" y="1789143"/>
                  </a:lnTo>
                  <a:lnTo>
                    <a:pt x="13570" y="1835953"/>
                  </a:lnTo>
                  <a:lnTo>
                    <a:pt x="8716" y="1883081"/>
                  </a:lnTo>
                  <a:lnTo>
                    <a:pt x="4921" y="1930515"/>
                  </a:lnTo>
                  <a:lnTo>
                    <a:pt x="2195" y="1978243"/>
                  </a:lnTo>
                  <a:lnTo>
                    <a:pt x="550" y="2026253"/>
                  </a:lnTo>
                  <a:lnTo>
                    <a:pt x="0" y="2074533"/>
                  </a:lnTo>
                  <a:lnTo>
                    <a:pt x="550" y="2122814"/>
                  </a:lnTo>
                  <a:lnTo>
                    <a:pt x="2195" y="2170824"/>
                  </a:lnTo>
                  <a:lnTo>
                    <a:pt x="4921" y="2218552"/>
                  </a:lnTo>
                  <a:lnTo>
                    <a:pt x="8716" y="2265987"/>
                  </a:lnTo>
                  <a:lnTo>
                    <a:pt x="13570" y="2313115"/>
                  </a:lnTo>
                  <a:lnTo>
                    <a:pt x="19469" y="2359925"/>
                  </a:lnTo>
                  <a:lnTo>
                    <a:pt x="26402" y="2406406"/>
                  </a:lnTo>
                  <a:lnTo>
                    <a:pt x="34357" y="2452545"/>
                  </a:lnTo>
                  <a:lnTo>
                    <a:pt x="43322" y="2498330"/>
                  </a:lnTo>
                  <a:lnTo>
                    <a:pt x="53285" y="2543750"/>
                  </a:lnTo>
                  <a:lnTo>
                    <a:pt x="64235" y="2588792"/>
                  </a:lnTo>
                  <a:lnTo>
                    <a:pt x="76158" y="2633444"/>
                  </a:lnTo>
                  <a:lnTo>
                    <a:pt x="89044" y="2677696"/>
                  </a:lnTo>
                  <a:lnTo>
                    <a:pt x="102881" y="2721533"/>
                  </a:lnTo>
                  <a:lnTo>
                    <a:pt x="117655" y="2764946"/>
                  </a:lnTo>
                  <a:lnTo>
                    <a:pt x="133356" y="2807921"/>
                  </a:lnTo>
                  <a:lnTo>
                    <a:pt x="149972" y="2850447"/>
                  </a:lnTo>
                  <a:lnTo>
                    <a:pt x="167490" y="2892513"/>
                  </a:lnTo>
                  <a:lnTo>
                    <a:pt x="185899" y="2934105"/>
                  </a:lnTo>
                  <a:lnTo>
                    <a:pt x="205187" y="2975212"/>
                  </a:lnTo>
                  <a:lnTo>
                    <a:pt x="225342" y="3015822"/>
                  </a:lnTo>
                  <a:lnTo>
                    <a:pt x="246351" y="3055923"/>
                  </a:lnTo>
                  <a:lnTo>
                    <a:pt x="268204" y="3095504"/>
                  </a:lnTo>
                  <a:lnTo>
                    <a:pt x="290887" y="3134552"/>
                  </a:lnTo>
                  <a:lnTo>
                    <a:pt x="314390" y="3173056"/>
                  </a:lnTo>
                  <a:lnTo>
                    <a:pt x="338700" y="3211002"/>
                  </a:lnTo>
                  <a:lnTo>
                    <a:pt x="363805" y="3248381"/>
                  </a:lnTo>
                  <a:lnTo>
                    <a:pt x="389693" y="3285179"/>
                  </a:lnTo>
                  <a:lnTo>
                    <a:pt x="416352" y="3321384"/>
                  </a:lnTo>
                  <a:lnTo>
                    <a:pt x="443771" y="3356986"/>
                  </a:lnTo>
                  <a:lnTo>
                    <a:pt x="471938" y="3391971"/>
                  </a:lnTo>
                  <a:lnTo>
                    <a:pt x="500840" y="3426328"/>
                  </a:lnTo>
                  <a:lnTo>
                    <a:pt x="530465" y="3460045"/>
                  </a:lnTo>
                  <a:lnTo>
                    <a:pt x="560803" y="3493109"/>
                  </a:lnTo>
                  <a:lnTo>
                    <a:pt x="591840" y="3525510"/>
                  </a:lnTo>
                  <a:lnTo>
                    <a:pt x="623565" y="3557235"/>
                  </a:lnTo>
                  <a:lnTo>
                    <a:pt x="655965" y="3588272"/>
                  </a:lnTo>
                  <a:lnTo>
                    <a:pt x="689030" y="3618610"/>
                  </a:lnTo>
                  <a:lnTo>
                    <a:pt x="722747" y="3648236"/>
                  </a:lnTo>
                  <a:lnTo>
                    <a:pt x="757104" y="3677138"/>
                  </a:lnTo>
                  <a:lnTo>
                    <a:pt x="792089" y="3705304"/>
                  </a:lnTo>
                  <a:lnTo>
                    <a:pt x="827690" y="3732723"/>
                  </a:lnTo>
                  <a:lnTo>
                    <a:pt x="863895" y="3759383"/>
                  </a:lnTo>
                  <a:lnTo>
                    <a:pt x="900693" y="3785271"/>
                  </a:lnTo>
                  <a:lnTo>
                    <a:pt x="938071" y="3810376"/>
                  </a:lnTo>
                  <a:lnTo>
                    <a:pt x="976018" y="3834686"/>
                  </a:lnTo>
                  <a:lnTo>
                    <a:pt x="1014521" y="3858189"/>
                  </a:lnTo>
                  <a:lnTo>
                    <a:pt x="1053569" y="3880872"/>
                  </a:lnTo>
                  <a:lnTo>
                    <a:pt x="1093149" y="3902725"/>
                  </a:lnTo>
                  <a:lnTo>
                    <a:pt x="1133251" y="3923734"/>
                  </a:lnTo>
                  <a:lnTo>
                    <a:pt x="1173861" y="3943889"/>
                  </a:lnTo>
                  <a:lnTo>
                    <a:pt x="1214968" y="3963177"/>
                  </a:lnTo>
                  <a:lnTo>
                    <a:pt x="1256559" y="3981586"/>
                  </a:lnTo>
                  <a:lnTo>
                    <a:pt x="1298624" y="3999104"/>
                  </a:lnTo>
                  <a:lnTo>
                    <a:pt x="1341150" y="4015720"/>
                  </a:lnTo>
                  <a:lnTo>
                    <a:pt x="1384125" y="4031421"/>
                  </a:lnTo>
                  <a:lnTo>
                    <a:pt x="1427538" y="4046196"/>
                  </a:lnTo>
                  <a:lnTo>
                    <a:pt x="1471375" y="4060032"/>
                  </a:lnTo>
                  <a:lnTo>
                    <a:pt x="1515626" y="4072918"/>
                  </a:lnTo>
                  <a:lnTo>
                    <a:pt x="1560278" y="4084842"/>
                  </a:lnTo>
                  <a:lnTo>
                    <a:pt x="1605320" y="4095791"/>
                  </a:lnTo>
                  <a:lnTo>
                    <a:pt x="1650739" y="4105754"/>
                  </a:lnTo>
                  <a:lnTo>
                    <a:pt x="1696524" y="4114719"/>
                  </a:lnTo>
                  <a:lnTo>
                    <a:pt x="1742663" y="4122675"/>
                  </a:lnTo>
                  <a:lnTo>
                    <a:pt x="1789143" y="4129608"/>
                  </a:lnTo>
                  <a:lnTo>
                    <a:pt x="1835953" y="4135507"/>
                  </a:lnTo>
                  <a:lnTo>
                    <a:pt x="1883081" y="4140360"/>
                  </a:lnTo>
                  <a:lnTo>
                    <a:pt x="1930515" y="4144156"/>
                  </a:lnTo>
                  <a:lnTo>
                    <a:pt x="1978243" y="4146882"/>
                  </a:lnTo>
                  <a:lnTo>
                    <a:pt x="2026253" y="4148526"/>
                  </a:lnTo>
                  <a:lnTo>
                    <a:pt x="2074533" y="4149077"/>
                  </a:lnTo>
                  <a:lnTo>
                    <a:pt x="2122814" y="4148526"/>
                  </a:lnTo>
                  <a:lnTo>
                    <a:pt x="2170824" y="4146882"/>
                  </a:lnTo>
                  <a:lnTo>
                    <a:pt x="2218553" y="4144156"/>
                  </a:lnTo>
                  <a:lnTo>
                    <a:pt x="2265987" y="4140360"/>
                  </a:lnTo>
                  <a:lnTo>
                    <a:pt x="2313116" y="4135507"/>
                  </a:lnTo>
                  <a:lnTo>
                    <a:pt x="2359926" y="4129608"/>
                  </a:lnTo>
                  <a:lnTo>
                    <a:pt x="2406407" y="4122675"/>
                  </a:lnTo>
                  <a:lnTo>
                    <a:pt x="2452546" y="4114719"/>
                  </a:lnTo>
                  <a:lnTo>
                    <a:pt x="2498331" y="4105754"/>
                  </a:lnTo>
                  <a:lnTo>
                    <a:pt x="2543751" y="4095791"/>
                  </a:lnTo>
                  <a:lnTo>
                    <a:pt x="2588793" y="4084842"/>
                  </a:lnTo>
                  <a:lnTo>
                    <a:pt x="2633446" y="4072918"/>
                  </a:lnTo>
                  <a:lnTo>
                    <a:pt x="2677697" y="4060032"/>
                  </a:lnTo>
                  <a:lnTo>
                    <a:pt x="2721535" y="4046196"/>
                  </a:lnTo>
                  <a:lnTo>
                    <a:pt x="2764948" y="4031421"/>
                  </a:lnTo>
                  <a:lnTo>
                    <a:pt x="2807923" y="4015720"/>
                  </a:lnTo>
                  <a:lnTo>
                    <a:pt x="2850449" y="3999104"/>
                  </a:lnTo>
                  <a:lnTo>
                    <a:pt x="2892514" y="3981586"/>
                  </a:lnTo>
                  <a:lnTo>
                    <a:pt x="2934107" y="3963177"/>
                  </a:lnTo>
                  <a:lnTo>
                    <a:pt x="2975214" y="3943889"/>
                  </a:lnTo>
                  <a:lnTo>
                    <a:pt x="3015824" y="3923734"/>
                  </a:lnTo>
                  <a:lnTo>
                    <a:pt x="3055925" y="3902725"/>
                  </a:lnTo>
                  <a:lnTo>
                    <a:pt x="3095506" y="3880872"/>
                  </a:lnTo>
                  <a:lnTo>
                    <a:pt x="3134554" y="3858189"/>
                  </a:lnTo>
                  <a:lnTo>
                    <a:pt x="3173058" y="3834686"/>
                  </a:lnTo>
                  <a:lnTo>
                    <a:pt x="3211004" y="3810376"/>
                  </a:lnTo>
                  <a:lnTo>
                    <a:pt x="3248383" y="3785271"/>
                  </a:lnTo>
                  <a:lnTo>
                    <a:pt x="3285181" y="3759383"/>
                  </a:lnTo>
                  <a:lnTo>
                    <a:pt x="3321386" y="3732723"/>
                  </a:lnTo>
                  <a:lnTo>
                    <a:pt x="3356988" y="3705304"/>
                  </a:lnTo>
                  <a:lnTo>
                    <a:pt x="3391973" y="3677138"/>
                  </a:lnTo>
                  <a:lnTo>
                    <a:pt x="3426330" y="3648236"/>
                  </a:lnTo>
                  <a:lnTo>
                    <a:pt x="3460046" y="3618610"/>
                  </a:lnTo>
                  <a:lnTo>
                    <a:pt x="3493111" y="3588272"/>
                  </a:lnTo>
                  <a:lnTo>
                    <a:pt x="3525512" y="3557235"/>
                  </a:lnTo>
                  <a:lnTo>
                    <a:pt x="3557237" y="3525510"/>
                  </a:lnTo>
                  <a:lnTo>
                    <a:pt x="3588274" y="3493109"/>
                  </a:lnTo>
                  <a:lnTo>
                    <a:pt x="3618611" y="3460045"/>
                  </a:lnTo>
                  <a:lnTo>
                    <a:pt x="3648237" y="3426328"/>
                  </a:lnTo>
                  <a:lnTo>
                    <a:pt x="3677139" y="3391971"/>
                  </a:lnTo>
                  <a:lnTo>
                    <a:pt x="3705306" y="3356986"/>
                  </a:lnTo>
                  <a:lnTo>
                    <a:pt x="3732725" y="3321384"/>
                  </a:lnTo>
                  <a:lnTo>
                    <a:pt x="3759384" y="3285179"/>
                  </a:lnTo>
                  <a:lnTo>
                    <a:pt x="3785273" y="3248381"/>
                  </a:lnTo>
                  <a:lnTo>
                    <a:pt x="3810378" y="3211002"/>
                  </a:lnTo>
                  <a:lnTo>
                    <a:pt x="3834687" y="3173056"/>
                  </a:lnTo>
                  <a:lnTo>
                    <a:pt x="3858190" y="3134552"/>
                  </a:lnTo>
                  <a:lnTo>
                    <a:pt x="3880873" y="3095504"/>
                  </a:lnTo>
                  <a:lnTo>
                    <a:pt x="3902726" y="3055923"/>
                  </a:lnTo>
                  <a:lnTo>
                    <a:pt x="3923735" y="3015822"/>
                  </a:lnTo>
                  <a:lnTo>
                    <a:pt x="3943890" y="2975212"/>
                  </a:lnTo>
                  <a:lnTo>
                    <a:pt x="3963178" y="2934105"/>
                  </a:lnTo>
                  <a:lnTo>
                    <a:pt x="3981587" y="2892513"/>
                  </a:lnTo>
                  <a:lnTo>
                    <a:pt x="3999105" y="2850447"/>
                  </a:lnTo>
                  <a:lnTo>
                    <a:pt x="4015721" y="2807921"/>
                  </a:lnTo>
                  <a:lnTo>
                    <a:pt x="4031422" y="2764946"/>
                  </a:lnTo>
                  <a:lnTo>
                    <a:pt x="4046197" y="2721533"/>
                  </a:lnTo>
                  <a:lnTo>
                    <a:pt x="4060033" y="2677696"/>
                  </a:lnTo>
                  <a:lnTo>
                    <a:pt x="4072919" y="2633444"/>
                  </a:lnTo>
                  <a:lnTo>
                    <a:pt x="4084842" y="2588792"/>
                  </a:lnTo>
                  <a:lnTo>
                    <a:pt x="4095792" y="2543750"/>
                  </a:lnTo>
                  <a:lnTo>
                    <a:pt x="4105755" y="2498330"/>
                  </a:lnTo>
                  <a:lnTo>
                    <a:pt x="4114720" y="2452545"/>
                  </a:lnTo>
                  <a:lnTo>
                    <a:pt x="4122675" y="2406406"/>
                  </a:lnTo>
                  <a:lnTo>
                    <a:pt x="4129608" y="2359925"/>
                  </a:lnTo>
                  <a:lnTo>
                    <a:pt x="4135507" y="2313115"/>
                  </a:lnTo>
                  <a:lnTo>
                    <a:pt x="4140361" y="2265987"/>
                  </a:lnTo>
                  <a:lnTo>
                    <a:pt x="4144156" y="2218552"/>
                  </a:lnTo>
                  <a:lnTo>
                    <a:pt x="4146882" y="2170824"/>
                  </a:lnTo>
                  <a:lnTo>
                    <a:pt x="4148527" y="2122814"/>
                  </a:lnTo>
                  <a:lnTo>
                    <a:pt x="4149077" y="2074533"/>
                  </a:lnTo>
                  <a:lnTo>
                    <a:pt x="4148527" y="2026253"/>
                  </a:lnTo>
                  <a:lnTo>
                    <a:pt x="4146882" y="1978243"/>
                  </a:lnTo>
                  <a:lnTo>
                    <a:pt x="4144156" y="1930515"/>
                  </a:lnTo>
                  <a:lnTo>
                    <a:pt x="4140361" y="1883081"/>
                  </a:lnTo>
                  <a:lnTo>
                    <a:pt x="4135507" y="1835953"/>
                  </a:lnTo>
                  <a:lnTo>
                    <a:pt x="4129608" y="1789143"/>
                  </a:lnTo>
                  <a:lnTo>
                    <a:pt x="4122675" y="1742662"/>
                  </a:lnTo>
                  <a:lnTo>
                    <a:pt x="4114720" y="1696523"/>
                  </a:lnTo>
                  <a:lnTo>
                    <a:pt x="4105755" y="1650739"/>
                  </a:lnTo>
                  <a:lnTo>
                    <a:pt x="4095792" y="1605319"/>
                  </a:lnTo>
                  <a:lnTo>
                    <a:pt x="4084842" y="1560277"/>
                  </a:lnTo>
                  <a:lnTo>
                    <a:pt x="4072919" y="1515625"/>
                  </a:lnTo>
                  <a:lnTo>
                    <a:pt x="4060033" y="1471374"/>
                  </a:lnTo>
                  <a:lnTo>
                    <a:pt x="4046197" y="1427536"/>
                  </a:lnTo>
                  <a:lnTo>
                    <a:pt x="4031422" y="1384124"/>
                  </a:lnTo>
                  <a:lnTo>
                    <a:pt x="4015721" y="1341149"/>
                  </a:lnTo>
                  <a:lnTo>
                    <a:pt x="3999105" y="1298623"/>
                  </a:lnTo>
                  <a:lnTo>
                    <a:pt x="3981587" y="1256558"/>
                  </a:lnTo>
                  <a:lnTo>
                    <a:pt x="3963178" y="1214966"/>
                  </a:lnTo>
                  <a:lnTo>
                    <a:pt x="3943890" y="1173859"/>
                  </a:lnTo>
                  <a:lnTo>
                    <a:pt x="3923735" y="1133249"/>
                  </a:lnTo>
                  <a:lnTo>
                    <a:pt x="3902726" y="1093148"/>
                  </a:lnTo>
                  <a:lnTo>
                    <a:pt x="3880873" y="1053567"/>
                  </a:lnTo>
                  <a:lnTo>
                    <a:pt x="3858190" y="1014520"/>
                  </a:lnTo>
                  <a:lnTo>
                    <a:pt x="3834687" y="976016"/>
                  </a:lnTo>
                  <a:lnTo>
                    <a:pt x="3810378" y="938070"/>
                  </a:lnTo>
                  <a:lnTo>
                    <a:pt x="3785273" y="900692"/>
                  </a:lnTo>
                  <a:lnTo>
                    <a:pt x="3759384" y="863894"/>
                  </a:lnTo>
                  <a:lnTo>
                    <a:pt x="3732725" y="827688"/>
                  </a:lnTo>
                  <a:lnTo>
                    <a:pt x="3705306" y="792087"/>
                  </a:lnTo>
                  <a:lnTo>
                    <a:pt x="3677139" y="757102"/>
                  </a:lnTo>
                  <a:lnTo>
                    <a:pt x="3648237" y="722746"/>
                  </a:lnTo>
                  <a:lnTo>
                    <a:pt x="3618611" y="689029"/>
                  </a:lnTo>
                  <a:lnTo>
                    <a:pt x="3588274" y="655964"/>
                  </a:lnTo>
                  <a:lnTo>
                    <a:pt x="3557237" y="623563"/>
                  </a:lnTo>
                  <a:lnTo>
                    <a:pt x="3525512" y="591839"/>
                  </a:lnTo>
                  <a:lnTo>
                    <a:pt x="3493111" y="560802"/>
                  </a:lnTo>
                  <a:lnTo>
                    <a:pt x="3460046" y="530464"/>
                  </a:lnTo>
                  <a:lnTo>
                    <a:pt x="3426330" y="500839"/>
                  </a:lnTo>
                  <a:lnTo>
                    <a:pt x="3391973" y="471937"/>
                  </a:lnTo>
                  <a:lnTo>
                    <a:pt x="3356988" y="443770"/>
                  </a:lnTo>
                  <a:lnTo>
                    <a:pt x="3321386" y="416351"/>
                  </a:lnTo>
                  <a:lnTo>
                    <a:pt x="3285181" y="389692"/>
                  </a:lnTo>
                  <a:lnTo>
                    <a:pt x="3248383" y="363804"/>
                  </a:lnTo>
                  <a:lnTo>
                    <a:pt x="3211004" y="338699"/>
                  </a:lnTo>
                  <a:lnTo>
                    <a:pt x="3173058" y="314389"/>
                  </a:lnTo>
                  <a:lnTo>
                    <a:pt x="3134554" y="290887"/>
                  </a:lnTo>
                  <a:lnTo>
                    <a:pt x="3095506" y="268203"/>
                  </a:lnTo>
                  <a:lnTo>
                    <a:pt x="3055925" y="246351"/>
                  </a:lnTo>
                  <a:lnTo>
                    <a:pt x="3015824" y="225341"/>
                  </a:lnTo>
                  <a:lnTo>
                    <a:pt x="2975214" y="205187"/>
                  </a:lnTo>
                  <a:lnTo>
                    <a:pt x="2934107" y="185899"/>
                  </a:lnTo>
                  <a:lnTo>
                    <a:pt x="2892514" y="167490"/>
                  </a:lnTo>
                  <a:lnTo>
                    <a:pt x="2850449" y="149972"/>
                  </a:lnTo>
                  <a:lnTo>
                    <a:pt x="2807923" y="133356"/>
                  </a:lnTo>
                  <a:lnTo>
                    <a:pt x="2764948" y="117655"/>
                  </a:lnTo>
                  <a:lnTo>
                    <a:pt x="2721535" y="102880"/>
                  </a:lnTo>
                  <a:lnTo>
                    <a:pt x="2677697" y="89044"/>
                  </a:lnTo>
                  <a:lnTo>
                    <a:pt x="2633446" y="76158"/>
                  </a:lnTo>
                  <a:lnTo>
                    <a:pt x="2588793" y="64235"/>
                  </a:lnTo>
                  <a:lnTo>
                    <a:pt x="2543751" y="53285"/>
                  </a:lnTo>
                  <a:lnTo>
                    <a:pt x="2498331" y="43322"/>
                  </a:lnTo>
                  <a:lnTo>
                    <a:pt x="2452546" y="34357"/>
                  </a:lnTo>
                  <a:lnTo>
                    <a:pt x="2406407" y="26402"/>
                  </a:lnTo>
                  <a:lnTo>
                    <a:pt x="2359926" y="19469"/>
                  </a:lnTo>
                  <a:lnTo>
                    <a:pt x="2313116" y="13570"/>
                  </a:lnTo>
                  <a:lnTo>
                    <a:pt x="2265987" y="8716"/>
                  </a:lnTo>
                  <a:lnTo>
                    <a:pt x="2218553" y="4921"/>
                  </a:lnTo>
                  <a:lnTo>
                    <a:pt x="2170824" y="2195"/>
                  </a:lnTo>
                  <a:lnTo>
                    <a:pt x="2122814" y="550"/>
                  </a:lnTo>
                  <a:lnTo>
                    <a:pt x="2074533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/>
          <p:nvPr/>
        </p:nvSpPr>
        <p:spPr>
          <a:xfrm>
            <a:off x="6858430" y="6342831"/>
            <a:ext cx="662305" cy="666750"/>
          </a:xfrm>
          <a:custGeom>
            <a:avLst/>
            <a:gdLst/>
            <a:ahLst/>
            <a:cxnLst/>
            <a:rect l="l" t="t" r="r" b="b"/>
            <a:pathLst>
              <a:path w="662304" h="666750">
                <a:moveTo>
                  <a:pt x="599115" y="0"/>
                </a:moveTo>
                <a:lnTo>
                  <a:pt x="62825" y="0"/>
                </a:lnTo>
                <a:lnTo>
                  <a:pt x="38370" y="4937"/>
                </a:lnTo>
                <a:lnTo>
                  <a:pt x="18401" y="18401"/>
                </a:lnTo>
                <a:lnTo>
                  <a:pt x="4937" y="38370"/>
                </a:lnTo>
                <a:lnTo>
                  <a:pt x="0" y="62825"/>
                </a:lnTo>
                <a:lnTo>
                  <a:pt x="0" y="603805"/>
                </a:lnTo>
                <a:lnTo>
                  <a:pt x="4937" y="628259"/>
                </a:lnTo>
                <a:lnTo>
                  <a:pt x="18401" y="648229"/>
                </a:lnTo>
                <a:lnTo>
                  <a:pt x="38370" y="661693"/>
                </a:lnTo>
                <a:lnTo>
                  <a:pt x="62825" y="666630"/>
                </a:lnTo>
                <a:lnTo>
                  <a:pt x="599115" y="666630"/>
                </a:lnTo>
                <a:lnTo>
                  <a:pt x="623570" y="661693"/>
                </a:lnTo>
                <a:lnTo>
                  <a:pt x="643539" y="648229"/>
                </a:lnTo>
                <a:lnTo>
                  <a:pt x="657003" y="628259"/>
                </a:lnTo>
                <a:lnTo>
                  <a:pt x="661941" y="603805"/>
                </a:lnTo>
                <a:lnTo>
                  <a:pt x="661941" y="62825"/>
                </a:lnTo>
                <a:lnTo>
                  <a:pt x="657003" y="38370"/>
                </a:lnTo>
                <a:lnTo>
                  <a:pt x="643539" y="18401"/>
                </a:lnTo>
                <a:lnTo>
                  <a:pt x="623570" y="4937"/>
                </a:lnTo>
                <a:lnTo>
                  <a:pt x="599115" y="0"/>
                </a:lnTo>
                <a:close/>
              </a:path>
            </a:pathLst>
          </a:custGeom>
          <a:solidFill>
            <a:srgbClr val="13E9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858430" y="7335104"/>
            <a:ext cx="662305" cy="666750"/>
          </a:xfrm>
          <a:custGeom>
            <a:avLst/>
            <a:gdLst/>
            <a:ahLst/>
            <a:cxnLst/>
            <a:rect l="l" t="t" r="r" b="b"/>
            <a:pathLst>
              <a:path w="662304" h="666750">
                <a:moveTo>
                  <a:pt x="599115" y="0"/>
                </a:moveTo>
                <a:lnTo>
                  <a:pt x="62825" y="0"/>
                </a:lnTo>
                <a:lnTo>
                  <a:pt x="38370" y="4937"/>
                </a:lnTo>
                <a:lnTo>
                  <a:pt x="18401" y="18401"/>
                </a:lnTo>
                <a:lnTo>
                  <a:pt x="4937" y="38370"/>
                </a:lnTo>
                <a:lnTo>
                  <a:pt x="0" y="62825"/>
                </a:lnTo>
                <a:lnTo>
                  <a:pt x="0" y="603805"/>
                </a:lnTo>
                <a:lnTo>
                  <a:pt x="4937" y="628259"/>
                </a:lnTo>
                <a:lnTo>
                  <a:pt x="18401" y="648229"/>
                </a:lnTo>
                <a:lnTo>
                  <a:pt x="38370" y="661693"/>
                </a:lnTo>
                <a:lnTo>
                  <a:pt x="62825" y="666630"/>
                </a:lnTo>
                <a:lnTo>
                  <a:pt x="599115" y="666630"/>
                </a:lnTo>
                <a:lnTo>
                  <a:pt x="623570" y="661693"/>
                </a:lnTo>
                <a:lnTo>
                  <a:pt x="643539" y="648229"/>
                </a:lnTo>
                <a:lnTo>
                  <a:pt x="657003" y="628259"/>
                </a:lnTo>
                <a:lnTo>
                  <a:pt x="661941" y="603805"/>
                </a:lnTo>
                <a:lnTo>
                  <a:pt x="661941" y="62825"/>
                </a:lnTo>
                <a:lnTo>
                  <a:pt x="657003" y="38370"/>
                </a:lnTo>
                <a:lnTo>
                  <a:pt x="643539" y="18401"/>
                </a:lnTo>
                <a:lnTo>
                  <a:pt x="623570" y="4937"/>
                </a:lnTo>
                <a:lnTo>
                  <a:pt x="599115" y="0"/>
                </a:lnTo>
                <a:close/>
              </a:path>
            </a:pathLst>
          </a:custGeom>
          <a:solidFill>
            <a:srgbClr val="A39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6858430" y="8333503"/>
            <a:ext cx="662305" cy="666750"/>
          </a:xfrm>
          <a:custGeom>
            <a:avLst/>
            <a:gdLst/>
            <a:ahLst/>
            <a:cxnLst/>
            <a:rect l="l" t="t" r="r" b="b"/>
            <a:pathLst>
              <a:path w="662304" h="666750">
                <a:moveTo>
                  <a:pt x="599115" y="0"/>
                </a:moveTo>
                <a:lnTo>
                  <a:pt x="62825" y="0"/>
                </a:lnTo>
                <a:lnTo>
                  <a:pt x="38370" y="4937"/>
                </a:lnTo>
                <a:lnTo>
                  <a:pt x="18401" y="18401"/>
                </a:lnTo>
                <a:lnTo>
                  <a:pt x="4937" y="38370"/>
                </a:lnTo>
                <a:lnTo>
                  <a:pt x="0" y="62825"/>
                </a:lnTo>
                <a:lnTo>
                  <a:pt x="0" y="603806"/>
                </a:lnTo>
                <a:lnTo>
                  <a:pt x="4937" y="628260"/>
                </a:lnTo>
                <a:lnTo>
                  <a:pt x="18401" y="648230"/>
                </a:lnTo>
                <a:lnTo>
                  <a:pt x="38370" y="661694"/>
                </a:lnTo>
                <a:lnTo>
                  <a:pt x="62825" y="666631"/>
                </a:lnTo>
                <a:lnTo>
                  <a:pt x="599115" y="666631"/>
                </a:lnTo>
                <a:lnTo>
                  <a:pt x="623570" y="661694"/>
                </a:lnTo>
                <a:lnTo>
                  <a:pt x="643539" y="648230"/>
                </a:lnTo>
                <a:lnTo>
                  <a:pt x="657003" y="628260"/>
                </a:lnTo>
                <a:lnTo>
                  <a:pt x="661941" y="603806"/>
                </a:lnTo>
                <a:lnTo>
                  <a:pt x="661941" y="62825"/>
                </a:lnTo>
                <a:lnTo>
                  <a:pt x="657003" y="38370"/>
                </a:lnTo>
                <a:lnTo>
                  <a:pt x="643539" y="18401"/>
                </a:lnTo>
                <a:lnTo>
                  <a:pt x="623570" y="4937"/>
                </a:lnTo>
                <a:lnTo>
                  <a:pt x="599115" y="0"/>
                </a:lnTo>
                <a:close/>
              </a:path>
            </a:pathLst>
          </a:custGeom>
          <a:solidFill>
            <a:srgbClr val="FFCD6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6858430" y="9331902"/>
            <a:ext cx="662305" cy="666750"/>
          </a:xfrm>
          <a:custGeom>
            <a:avLst/>
            <a:gdLst/>
            <a:ahLst/>
            <a:cxnLst/>
            <a:rect l="l" t="t" r="r" b="b"/>
            <a:pathLst>
              <a:path w="662304" h="666750">
                <a:moveTo>
                  <a:pt x="599115" y="0"/>
                </a:moveTo>
                <a:lnTo>
                  <a:pt x="62825" y="0"/>
                </a:lnTo>
                <a:lnTo>
                  <a:pt x="38370" y="4937"/>
                </a:lnTo>
                <a:lnTo>
                  <a:pt x="18401" y="18401"/>
                </a:lnTo>
                <a:lnTo>
                  <a:pt x="4937" y="38370"/>
                </a:lnTo>
                <a:lnTo>
                  <a:pt x="0" y="62825"/>
                </a:lnTo>
                <a:lnTo>
                  <a:pt x="0" y="603805"/>
                </a:lnTo>
                <a:lnTo>
                  <a:pt x="4937" y="628259"/>
                </a:lnTo>
                <a:lnTo>
                  <a:pt x="18401" y="648229"/>
                </a:lnTo>
                <a:lnTo>
                  <a:pt x="38370" y="661693"/>
                </a:lnTo>
                <a:lnTo>
                  <a:pt x="62825" y="666630"/>
                </a:lnTo>
                <a:lnTo>
                  <a:pt x="599115" y="666630"/>
                </a:lnTo>
                <a:lnTo>
                  <a:pt x="623570" y="661693"/>
                </a:lnTo>
                <a:lnTo>
                  <a:pt x="643539" y="648229"/>
                </a:lnTo>
                <a:lnTo>
                  <a:pt x="657003" y="628259"/>
                </a:lnTo>
                <a:lnTo>
                  <a:pt x="661941" y="603805"/>
                </a:lnTo>
                <a:lnTo>
                  <a:pt x="661941" y="62825"/>
                </a:lnTo>
                <a:lnTo>
                  <a:pt x="657003" y="38370"/>
                </a:lnTo>
                <a:lnTo>
                  <a:pt x="643539" y="18401"/>
                </a:lnTo>
                <a:lnTo>
                  <a:pt x="623570" y="4937"/>
                </a:lnTo>
                <a:lnTo>
                  <a:pt x="599115" y="0"/>
                </a:lnTo>
                <a:close/>
              </a:path>
            </a:pathLst>
          </a:custGeom>
          <a:solidFill>
            <a:srgbClr val="F6F0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16726791" y="5484279"/>
            <a:ext cx="834390" cy="342265"/>
          </a:xfrm>
          <a:custGeom>
            <a:avLst/>
            <a:gdLst/>
            <a:ahLst/>
            <a:cxnLst/>
            <a:rect l="l" t="t" r="r" b="b"/>
            <a:pathLst>
              <a:path w="834390" h="342264">
                <a:moveTo>
                  <a:pt x="50398" y="235348"/>
                </a:moveTo>
                <a:lnTo>
                  <a:pt x="0" y="235348"/>
                </a:lnTo>
                <a:lnTo>
                  <a:pt x="2600" y="251820"/>
                </a:lnTo>
                <a:lnTo>
                  <a:pt x="19419" y="293606"/>
                </a:lnTo>
                <a:lnTo>
                  <a:pt x="49156" y="322736"/>
                </a:lnTo>
                <a:lnTo>
                  <a:pt x="89816" y="339035"/>
                </a:lnTo>
                <a:lnTo>
                  <a:pt x="122066" y="342156"/>
                </a:lnTo>
                <a:lnTo>
                  <a:pt x="138018" y="341433"/>
                </a:lnTo>
                <a:lnTo>
                  <a:pt x="180326" y="330597"/>
                </a:lnTo>
                <a:lnTo>
                  <a:pt x="212229" y="307362"/>
                </a:lnTo>
                <a:lnTo>
                  <a:pt x="216475" y="301930"/>
                </a:lnTo>
                <a:lnTo>
                  <a:pt x="121141" y="301930"/>
                </a:lnTo>
                <a:lnTo>
                  <a:pt x="106866" y="300889"/>
                </a:lnTo>
                <a:lnTo>
                  <a:pt x="64876" y="275748"/>
                </a:lnTo>
                <a:lnTo>
                  <a:pt x="53548" y="250779"/>
                </a:lnTo>
                <a:lnTo>
                  <a:pt x="50398" y="235348"/>
                </a:lnTo>
                <a:close/>
              </a:path>
              <a:path w="834390" h="342264">
                <a:moveTo>
                  <a:pt x="212446" y="40226"/>
                </a:moveTo>
                <a:lnTo>
                  <a:pt x="119292" y="40226"/>
                </a:lnTo>
                <a:lnTo>
                  <a:pt x="131921" y="41092"/>
                </a:lnTo>
                <a:lnTo>
                  <a:pt x="142989" y="43693"/>
                </a:lnTo>
                <a:lnTo>
                  <a:pt x="171194" y="70165"/>
                </a:lnTo>
                <a:lnTo>
                  <a:pt x="174777" y="91549"/>
                </a:lnTo>
                <a:lnTo>
                  <a:pt x="173852" y="102762"/>
                </a:lnTo>
                <a:lnTo>
                  <a:pt x="151832" y="135735"/>
                </a:lnTo>
                <a:lnTo>
                  <a:pt x="82302" y="143798"/>
                </a:lnTo>
                <a:lnTo>
                  <a:pt x="82302" y="183099"/>
                </a:lnTo>
                <a:lnTo>
                  <a:pt x="119755" y="183099"/>
                </a:lnTo>
                <a:lnTo>
                  <a:pt x="133915" y="184169"/>
                </a:lnTo>
                <a:lnTo>
                  <a:pt x="173072" y="209397"/>
                </a:lnTo>
                <a:lnTo>
                  <a:pt x="182175" y="244595"/>
                </a:lnTo>
                <a:lnTo>
                  <a:pt x="181135" y="257282"/>
                </a:lnTo>
                <a:lnTo>
                  <a:pt x="156513" y="293347"/>
                </a:lnTo>
                <a:lnTo>
                  <a:pt x="121141" y="301930"/>
                </a:lnTo>
                <a:lnTo>
                  <a:pt x="216475" y="301930"/>
                </a:lnTo>
                <a:lnTo>
                  <a:pt x="233961" y="260807"/>
                </a:lnTo>
                <a:lnTo>
                  <a:pt x="234885" y="246907"/>
                </a:lnTo>
                <a:lnTo>
                  <a:pt x="234221" y="234336"/>
                </a:lnTo>
                <a:lnTo>
                  <a:pt x="218356" y="191509"/>
                </a:lnTo>
                <a:lnTo>
                  <a:pt x="189263" y="166916"/>
                </a:lnTo>
                <a:lnTo>
                  <a:pt x="149347" y="166916"/>
                </a:lnTo>
                <a:lnTo>
                  <a:pt x="147496" y="157206"/>
                </a:lnTo>
                <a:lnTo>
                  <a:pt x="187724" y="157206"/>
                </a:lnTo>
                <a:lnTo>
                  <a:pt x="196075" y="151629"/>
                </a:lnTo>
                <a:lnTo>
                  <a:pt x="220581" y="119667"/>
                </a:lnTo>
                <a:lnTo>
                  <a:pt x="226563" y="87850"/>
                </a:lnTo>
                <a:lnTo>
                  <a:pt x="225725" y="74875"/>
                </a:lnTo>
                <a:lnTo>
                  <a:pt x="223211" y="62767"/>
                </a:lnTo>
                <a:lnTo>
                  <a:pt x="219020" y="51525"/>
                </a:lnTo>
                <a:lnTo>
                  <a:pt x="213109" y="41092"/>
                </a:lnTo>
                <a:lnTo>
                  <a:pt x="212446" y="40226"/>
                </a:lnTo>
                <a:close/>
              </a:path>
              <a:path w="834390" h="342264">
                <a:moveTo>
                  <a:pt x="147496" y="157206"/>
                </a:moveTo>
                <a:lnTo>
                  <a:pt x="149347" y="166916"/>
                </a:lnTo>
                <a:lnTo>
                  <a:pt x="159721" y="166309"/>
                </a:lnTo>
                <a:lnTo>
                  <a:pt x="169575" y="164489"/>
                </a:lnTo>
                <a:lnTo>
                  <a:pt x="177494" y="161915"/>
                </a:lnTo>
                <a:lnTo>
                  <a:pt x="172465" y="160212"/>
                </a:lnTo>
                <a:lnTo>
                  <a:pt x="160443" y="157958"/>
                </a:lnTo>
                <a:lnTo>
                  <a:pt x="147496" y="157206"/>
                </a:lnTo>
                <a:close/>
              </a:path>
              <a:path w="834390" h="342264">
                <a:moveTo>
                  <a:pt x="177494" y="161915"/>
                </a:moveTo>
                <a:lnTo>
                  <a:pt x="169575" y="164489"/>
                </a:lnTo>
                <a:lnTo>
                  <a:pt x="159721" y="166309"/>
                </a:lnTo>
                <a:lnTo>
                  <a:pt x="149347" y="166916"/>
                </a:lnTo>
                <a:lnTo>
                  <a:pt x="189263" y="166916"/>
                </a:lnTo>
                <a:lnTo>
                  <a:pt x="183562" y="163969"/>
                </a:lnTo>
                <a:lnTo>
                  <a:pt x="177494" y="161915"/>
                </a:lnTo>
                <a:close/>
              </a:path>
              <a:path w="834390" h="342264">
                <a:moveTo>
                  <a:pt x="187724" y="157206"/>
                </a:moveTo>
                <a:lnTo>
                  <a:pt x="147496" y="157206"/>
                </a:lnTo>
                <a:lnTo>
                  <a:pt x="160443" y="157958"/>
                </a:lnTo>
                <a:lnTo>
                  <a:pt x="172465" y="160212"/>
                </a:lnTo>
                <a:lnTo>
                  <a:pt x="177494" y="161915"/>
                </a:lnTo>
                <a:lnTo>
                  <a:pt x="178910" y="161455"/>
                </a:lnTo>
                <a:lnTo>
                  <a:pt x="187724" y="157206"/>
                </a:lnTo>
                <a:close/>
              </a:path>
              <a:path w="834390" h="342264">
                <a:moveTo>
                  <a:pt x="120679" y="0"/>
                </a:moveTo>
                <a:lnTo>
                  <a:pt x="76031" y="6762"/>
                </a:lnTo>
                <a:lnTo>
                  <a:pt x="40342" y="26586"/>
                </a:lnTo>
                <a:lnTo>
                  <a:pt x="15980" y="57623"/>
                </a:lnTo>
                <a:lnTo>
                  <a:pt x="4623" y="98023"/>
                </a:lnTo>
                <a:lnTo>
                  <a:pt x="55022" y="98023"/>
                </a:lnTo>
                <a:lnTo>
                  <a:pt x="57738" y="84758"/>
                </a:lnTo>
                <a:lnTo>
                  <a:pt x="62189" y="73170"/>
                </a:lnTo>
                <a:lnTo>
                  <a:pt x="96058" y="43925"/>
                </a:lnTo>
                <a:lnTo>
                  <a:pt x="119292" y="40226"/>
                </a:lnTo>
                <a:lnTo>
                  <a:pt x="212446" y="40226"/>
                </a:lnTo>
                <a:lnTo>
                  <a:pt x="205987" y="31788"/>
                </a:lnTo>
                <a:lnTo>
                  <a:pt x="163853" y="5981"/>
                </a:lnTo>
                <a:lnTo>
                  <a:pt x="136111" y="664"/>
                </a:lnTo>
                <a:lnTo>
                  <a:pt x="120679" y="0"/>
                </a:lnTo>
                <a:close/>
              </a:path>
              <a:path w="834390" h="342264">
                <a:moveTo>
                  <a:pt x="439916" y="33291"/>
                </a:moveTo>
                <a:lnTo>
                  <a:pt x="413098" y="70396"/>
                </a:lnTo>
                <a:lnTo>
                  <a:pt x="389517" y="107733"/>
                </a:lnTo>
                <a:lnTo>
                  <a:pt x="369173" y="145300"/>
                </a:lnTo>
                <a:lnTo>
                  <a:pt x="352065" y="183099"/>
                </a:lnTo>
                <a:lnTo>
                  <a:pt x="338107" y="221187"/>
                </a:lnTo>
                <a:lnTo>
                  <a:pt x="327212" y="259622"/>
                </a:lnTo>
                <a:lnTo>
                  <a:pt x="319381" y="298404"/>
                </a:lnTo>
                <a:lnTo>
                  <a:pt x="314613" y="337533"/>
                </a:lnTo>
                <a:lnTo>
                  <a:pt x="369172" y="337533"/>
                </a:lnTo>
                <a:lnTo>
                  <a:pt x="371831" y="311842"/>
                </a:lnTo>
                <a:lnTo>
                  <a:pt x="375646" y="286555"/>
                </a:lnTo>
                <a:lnTo>
                  <a:pt x="386743" y="237197"/>
                </a:lnTo>
                <a:lnTo>
                  <a:pt x="403157" y="188648"/>
                </a:lnTo>
                <a:lnTo>
                  <a:pt x="424658" y="140099"/>
                </a:lnTo>
                <a:lnTo>
                  <a:pt x="451475" y="90625"/>
                </a:lnTo>
                <a:lnTo>
                  <a:pt x="480759" y="44849"/>
                </a:lnTo>
                <a:lnTo>
                  <a:pt x="441303" y="44849"/>
                </a:lnTo>
                <a:lnTo>
                  <a:pt x="439916" y="33291"/>
                </a:lnTo>
                <a:close/>
              </a:path>
              <a:path w="834390" h="342264">
                <a:moveTo>
                  <a:pt x="483841" y="4623"/>
                </a:moveTo>
                <a:lnTo>
                  <a:pt x="252192" y="4623"/>
                </a:lnTo>
                <a:lnTo>
                  <a:pt x="252192" y="44849"/>
                </a:lnTo>
                <a:lnTo>
                  <a:pt x="431562" y="44849"/>
                </a:lnTo>
                <a:lnTo>
                  <a:pt x="439916" y="33291"/>
                </a:lnTo>
                <a:lnTo>
                  <a:pt x="483841" y="33291"/>
                </a:lnTo>
                <a:lnTo>
                  <a:pt x="483841" y="4623"/>
                </a:lnTo>
                <a:close/>
              </a:path>
              <a:path w="834390" h="342264">
                <a:moveTo>
                  <a:pt x="483841" y="33291"/>
                </a:moveTo>
                <a:lnTo>
                  <a:pt x="439916" y="33291"/>
                </a:lnTo>
                <a:lnTo>
                  <a:pt x="441303" y="44849"/>
                </a:lnTo>
                <a:lnTo>
                  <a:pt x="480759" y="44849"/>
                </a:lnTo>
                <a:lnTo>
                  <a:pt x="483841" y="40226"/>
                </a:lnTo>
                <a:lnTo>
                  <a:pt x="483841" y="33291"/>
                </a:lnTo>
                <a:close/>
              </a:path>
              <a:path w="834390" h="342264">
                <a:moveTo>
                  <a:pt x="758477" y="171540"/>
                </a:moveTo>
                <a:lnTo>
                  <a:pt x="721487" y="180788"/>
                </a:lnTo>
                <a:lnTo>
                  <a:pt x="693745" y="208992"/>
                </a:lnTo>
                <a:lnTo>
                  <a:pt x="683572" y="256617"/>
                </a:lnTo>
                <a:lnTo>
                  <a:pt x="684237" y="270546"/>
                </a:lnTo>
                <a:lnTo>
                  <a:pt x="699929" y="313575"/>
                </a:lnTo>
                <a:lnTo>
                  <a:pt x="730647" y="336955"/>
                </a:lnTo>
                <a:lnTo>
                  <a:pt x="758477" y="342156"/>
                </a:lnTo>
                <a:lnTo>
                  <a:pt x="768245" y="341578"/>
                </a:lnTo>
                <a:lnTo>
                  <a:pt x="803818" y="327678"/>
                </a:lnTo>
                <a:lnTo>
                  <a:pt x="818876" y="312102"/>
                </a:lnTo>
                <a:lnTo>
                  <a:pt x="758477" y="312102"/>
                </a:lnTo>
                <a:lnTo>
                  <a:pt x="750125" y="311206"/>
                </a:lnTo>
                <a:lnTo>
                  <a:pt x="722296" y="280198"/>
                </a:lnTo>
                <a:lnTo>
                  <a:pt x="719637" y="256154"/>
                </a:lnTo>
                <a:lnTo>
                  <a:pt x="720302" y="243555"/>
                </a:lnTo>
                <a:lnTo>
                  <a:pt x="742640" y="205062"/>
                </a:lnTo>
                <a:lnTo>
                  <a:pt x="758477" y="201594"/>
                </a:lnTo>
                <a:lnTo>
                  <a:pt x="819507" y="201594"/>
                </a:lnTo>
                <a:lnTo>
                  <a:pt x="818585" y="200121"/>
                </a:lnTo>
                <a:lnTo>
                  <a:pt x="787606" y="176742"/>
                </a:lnTo>
                <a:lnTo>
                  <a:pt x="768649" y="172118"/>
                </a:lnTo>
                <a:lnTo>
                  <a:pt x="758477" y="171540"/>
                </a:lnTo>
                <a:close/>
              </a:path>
              <a:path w="834390" h="342264">
                <a:moveTo>
                  <a:pt x="814887" y="4623"/>
                </a:moveTo>
                <a:lnTo>
                  <a:pt x="771886" y="4623"/>
                </a:lnTo>
                <a:lnTo>
                  <a:pt x="524978" y="337533"/>
                </a:lnTo>
                <a:lnTo>
                  <a:pt x="568441" y="337533"/>
                </a:lnTo>
                <a:lnTo>
                  <a:pt x="814887" y="4623"/>
                </a:lnTo>
                <a:close/>
              </a:path>
              <a:path w="834390" h="342264">
                <a:moveTo>
                  <a:pt x="819507" y="201594"/>
                </a:moveTo>
                <a:lnTo>
                  <a:pt x="758477" y="201594"/>
                </a:lnTo>
                <a:lnTo>
                  <a:pt x="766858" y="202490"/>
                </a:lnTo>
                <a:lnTo>
                  <a:pt x="774429" y="205178"/>
                </a:lnTo>
                <a:lnTo>
                  <a:pt x="797980" y="243757"/>
                </a:lnTo>
                <a:lnTo>
                  <a:pt x="798703" y="256154"/>
                </a:lnTo>
                <a:lnTo>
                  <a:pt x="797980" y="268812"/>
                </a:lnTo>
                <a:lnTo>
                  <a:pt x="781191" y="304039"/>
                </a:lnTo>
                <a:lnTo>
                  <a:pt x="758477" y="312102"/>
                </a:lnTo>
                <a:lnTo>
                  <a:pt x="818876" y="312102"/>
                </a:lnTo>
                <a:lnTo>
                  <a:pt x="833641" y="270546"/>
                </a:lnTo>
                <a:lnTo>
                  <a:pt x="834306" y="256617"/>
                </a:lnTo>
                <a:lnTo>
                  <a:pt x="833670" y="242717"/>
                </a:lnTo>
                <a:lnTo>
                  <a:pt x="831763" y="230146"/>
                </a:lnTo>
                <a:lnTo>
                  <a:pt x="828584" y="218904"/>
                </a:lnTo>
                <a:lnTo>
                  <a:pt x="824133" y="208992"/>
                </a:lnTo>
                <a:lnTo>
                  <a:pt x="819507" y="201594"/>
                </a:lnTo>
                <a:close/>
              </a:path>
              <a:path w="834390" h="342264">
                <a:moveTo>
                  <a:pt x="578151" y="0"/>
                </a:moveTo>
                <a:lnTo>
                  <a:pt x="541161" y="9246"/>
                </a:lnTo>
                <a:lnTo>
                  <a:pt x="513418" y="37452"/>
                </a:lnTo>
                <a:lnTo>
                  <a:pt x="503247" y="85076"/>
                </a:lnTo>
                <a:lnTo>
                  <a:pt x="503883" y="99005"/>
                </a:lnTo>
                <a:lnTo>
                  <a:pt x="519140" y="142035"/>
                </a:lnTo>
                <a:lnTo>
                  <a:pt x="549889" y="165414"/>
                </a:lnTo>
                <a:lnTo>
                  <a:pt x="578151" y="170615"/>
                </a:lnTo>
                <a:lnTo>
                  <a:pt x="587919" y="170037"/>
                </a:lnTo>
                <a:lnTo>
                  <a:pt x="630630" y="149693"/>
                </a:lnTo>
                <a:lnTo>
                  <a:pt x="638112" y="140561"/>
                </a:lnTo>
                <a:lnTo>
                  <a:pt x="578151" y="140561"/>
                </a:lnTo>
                <a:lnTo>
                  <a:pt x="569771" y="139665"/>
                </a:lnTo>
                <a:lnTo>
                  <a:pt x="541508" y="108657"/>
                </a:lnTo>
                <a:lnTo>
                  <a:pt x="538849" y="84614"/>
                </a:lnTo>
                <a:lnTo>
                  <a:pt x="539514" y="72014"/>
                </a:lnTo>
                <a:lnTo>
                  <a:pt x="562199" y="33522"/>
                </a:lnTo>
                <a:lnTo>
                  <a:pt x="578151" y="30054"/>
                </a:lnTo>
                <a:lnTo>
                  <a:pt x="638743" y="30054"/>
                </a:lnTo>
                <a:lnTo>
                  <a:pt x="637826" y="28580"/>
                </a:lnTo>
                <a:lnTo>
                  <a:pt x="607281" y="5201"/>
                </a:lnTo>
                <a:lnTo>
                  <a:pt x="588323" y="577"/>
                </a:lnTo>
                <a:lnTo>
                  <a:pt x="578151" y="0"/>
                </a:lnTo>
                <a:close/>
              </a:path>
              <a:path w="834390" h="342264">
                <a:moveTo>
                  <a:pt x="638743" y="30054"/>
                </a:moveTo>
                <a:lnTo>
                  <a:pt x="578151" y="30054"/>
                </a:lnTo>
                <a:lnTo>
                  <a:pt x="586532" y="30950"/>
                </a:lnTo>
                <a:lnTo>
                  <a:pt x="594103" y="33637"/>
                </a:lnTo>
                <a:lnTo>
                  <a:pt x="617222" y="72216"/>
                </a:lnTo>
                <a:lnTo>
                  <a:pt x="617916" y="84614"/>
                </a:lnTo>
                <a:lnTo>
                  <a:pt x="617193" y="97445"/>
                </a:lnTo>
                <a:lnTo>
                  <a:pt x="600432" y="132498"/>
                </a:lnTo>
                <a:lnTo>
                  <a:pt x="578151" y="140561"/>
                </a:lnTo>
                <a:lnTo>
                  <a:pt x="638112" y="140561"/>
                </a:lnTo>
                <a:lnTo>
                  <a:pt x="652853" y="99005"/>
                </a:lnTo>
                <a:lnTo>
                  <a:pt x="653518" y="85076"/>
                </a:lnTo>
                <a:lnTo>
                  <a:pt x="652882" y="71176"/>
                </a:lnTo>
                <a:lnTo>
                  <a:pt x="650975" y="58605"/>
                </a:lnTo>
                <a:lnTo>
                  <a:pt x="647796" y="47364"/>
                </a:lnTo>
                <a:lnTo>
                  <a:pt x="643345" y="37452"/>
                </a:lnTo>
                <a:lnTo>
                  <a:pt x="638743" y="300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14220166" y="9048276"/>
            <a:ext cx="716915" cy="285750"/>
          </a:xfrm>
          <a:custGeom>
            <a:avLst/>
            <a:gdLst/>
            <a:ahLst/>
            <a:cxnLst/>
            <a:rect l="l" t="t" r="r" b="b"/>
            <a:pathLst>
              <a:path w="716915" h="285750">
                <a:moveTo>
                  <a:pt x="173518" y="33522"/>
                </a:moveTo>
                <a:lnTo>
                  <a:pt x="96329" y="33522"/>
                </a:lnTo>
                <a:lnTo>
                  <a:pt x="106708" y="34292"/>
                </a:lnTo>
                <a:lnTo>
                  <a:pt x="115883" y="36604"/>
                </a:lnTo>
                <a:lnTo>
                  <a:pt x="142542" y="69187"/>
                </a:lnTo>
                <a:lnTo>
                  <a:pt x="143337" y="79374"/>
                </a:lnTo>
                <a:lnTo>
                  <a:pt x="142903" y="87273"/>
                </a:lnTo>
                <a:lnTo>
                  <a:pt x="127154" y="127635"/>
                </a:lnTo>
                <a:lnTo>
                  <a:pt x="94306" y="166648"/>
                </a:lnTo>
                <a:lnTo>
                  <a:pt x="55413" y="202820"/>
                </a:lnTo>
                <a:lnTo>
                  <a:pt x="21698" y="231719"/>
                </a:lnTo>
                <a:lnTo>
                  <a:pt x="2311" y="247757"/>
                </a:lnTo>
                <a:lnTo>
                  <a:pt x="2311" y="281280"/>
                </a:lnTo>
                <a:lnTo>
                  <a:pt x="191887" y="281280"/>
                </a:lnTo>
                <a:lnTo>
                  <a:pt x="191887" y="260859"/>
                </a:lnTo>
                <a:lnTo>
                  <a:pt x="45852" y="260859"/>
                </a:lnTo>
                <a:lnTo>
                  <a:pt x="36219" y="247757"/>
                </a:lnTo>
                <a:lnTo>
                  <a:pt x="62239" y="247757"/>
                </a:lnTo>
                <a:lnTo>
                  <a:pt x="65070" y="245494"/>
                </a:lnTo>
                <a:lnTo>
                  <a:pt x="98592" y="217366"/>
                </a:lnTo>
                <a:lnTo>
                  <a:pt x="137461" y="180712"/>
                </a:lnTo>
                <a:lnTo>
                  <a:pt x="163952" y="148852"/>
                </a:lnTo>
                <a:lnTo>
                  <a:pt x="182760" y="109814"/>
                </a:lnTo>
                <a:lnTo>
                  <a:pt x="186878" y="80915"/>
                </a:lnTo>
                <a:lnTo>
                  <a:pt x="185385" y="63046"/>
                </a:lnTo>
                <a:lnTo>
                  <a:pt x="180906" y="47200"/>
                </a:lnTo>
                <a:lnTo>
                  <a:pt x="173518" y="33522"/>
                </a:lnTo>
                <a:close/>
              </a:path>
              <a:path w="716915" h="285750">
                <a:moveTo>
                  <a:pt x="62239" y="247757"/>
                </a:moveTo>
                <a:lnTo>
                  <a:pt x="36219" y="247757"/>
                </a:lnTo>
                <a:lnTo>
                  <a:pt x="45852" y="260859"/>
                </a:lnTo>
                <a:lnTo>
                  <a:pt x="62239" y="247757"/>
                </a:lnTo>
                <a:close/>
              </a:path>
              <a:path w="716915" h="285750">
                <a:moveTo>
                  <a:pt x="191887" y="247757"/>
                </a:moveTo>
                <a:lnTo>
                  <a:pt x="62239" y="247757"/>
                </a:lnTo>
                <a:lnTo>
                  <a:pt x="45852" y="260859"/>
                </a:lnTo>
                <a:lnTo>
                  <a:pt x="191887" y="260859"/>
                </a:lnTo>
                <a:lnTo>
                  <a:pt x="191887" y="247757"/>
                </a:lnTo>
                <a:close/>
              </a:path>
              <a:path w="716915" h="285750">
                <a:moveTo>
                  <a:pt x="98641" y="0"/>
                </a:moveTo>
                <a:lnTo>
                  <a:pt x="60013" y="5779"/>
                </a:lnTo>
                <a:lnTo>
                  <a:pt x="18133" y="35617"/>
                </a:lnTo>
                <a:lnTo>
                  <a:pt x="0" y="84383"/>
                </a:lnTo>
                <a:lnTo>
                  <a:pt x="41614" y="84383"/>
                </a:lnTo>
                <a:lnTo>
                  <a:pt x="44022" y="72944"/>
                </a:lnTo>
                <a:lnTo>
                  <a:pt x="47779" y="62902"/>
                </a:lnTo>
                <a:lnTo>
                  <a:pt x="75714" y="36893"/>
                </a:lnTo>
                <a:lnTo>
                  <a:pt x="96329" y="33522"/>
                </a:lnTo>
                <a:lnTo>
                  <a:pt x="173518" y="33522"/>
                </a:lnTo>
                <a:lnTo>
                  <a:pt x="173440" y="33377"/>
                </a:lnTo>
                <a:lnTo>
                  <a:pt x="162989" y="21577"/>
                </a:lnTo>
                <a:lnTo>
                  <a:pt x="150153" y="12137"/>
                </a:lnTo>
                <a:lnTo>
                  <a:pt x="135149" y="5394"/>
                </a:lnTo>
                <a:lnTo>
                  <a:pt x="117979" y="1348"/>
                </a:lnTo>
                <a:lnTo>
                  <a:pt x="98641" y="0"/>
                </a:lnTo>
                <a:close/>
              </a:path>
              <a:path w="716915" h="285750">
                <a:moveTo>
                  <a:pt x="325812" y="0"/>
                </a:moveTo>
                <a:lnTo>
                  <a:pt x="280512" y="9969"/>
                </a:lnTo>
                <a:lnTo>
                  <a:pt x="246051" y="39012"/>
                </a:lnTo>
                <a:lnTo>
                  <a:pt x="224136" y="85419"/>
                </a:lnTo>
                <a:lnTo>
                  <a:pt x="217586" y="124914"/>
                </a:lnTo>
                <a:lnTo>
                  <a:pt x="216893" y="149502"/>
                </a:lnTo>
                <a:lnTo>
                  <a:pt x="218477" y="178593"/>
                </a:lnTo>
                <a:lnTo>
                  <a:pt x="232156" y="229840"/>
                </a:lnTo>
                <a:lnTo>
                  <a:pt x="259441" y="265193"/>
                </a:lnTo>
                <a:lnTo>
                  <a:pt x="298743" y="282918"/>
                </a:lnTo>
                <a:lnTo>
                  <a:pt x="322729" y="285133"/>
                </a:lnTo>
                <a:lnTo>
                  <a:pt x="337082" y="284459"/>
                </a:lnTo>
                <a:lnTo>
                  <a:pt x="374361" y="274344"/>
                </a:lnTo>
                <a:lnTo>
                  <a:pt x="402359" y="251611"/>
                </a:lnTo>
                <a:lnTo>
                  <a:pt x="322344" y="251611"/>
                </a:lnTo>
                <a:lnTo>
                  <a:pt x="314252" y="251153"/>
                </a:lnTo>
                <a:lnTo>
                  <a:pt x="275672" y="230057"/>
                </a:lnTo>
                <a:lnTo>
                  <a:pt x="263775" y="193043"/>
                </a:lnTo>
                <a:lnTo>
                  <a:pt x="264811" y="181025"/>
                </a:lnTo>
                <a:lnTo>
                  <a:pt x="267917" y="170405"/>
                </a:lnTo>
                <a:lnTo>
                  <a:pt x="268188" y="169924"/>
                </a:lnTo>
                <a:lnTo>
                  <a:pt x="260693" y="169924"/>
                </a:lnTo>
                <a:lnTo>
                  <a:pt x="250675" y="166456"/>
                </a:lnTo>
                <a:lnTo>
                  <a:pt x="253083" y="157690"/>
                </a:lnTo>
                <a:lnTo>
                  <a:pt x="256455" y="149502"/>
                </a:lnTo>
                <a:lnTo>
                  <a:pt x="260789" y="141892"/>
                </a:lnTo>
                <a:lnTo>
                  <a:pt x="260917" y="139098"/>
                </a:lnTo>
                <a:lnTo>
                  <a:pt x="264739" y="96039"/>
                </a:lnTo>
                <a:lnTo>
                  <a:pt x="285979" y="49127"/>
                </a:lnTo>
                <a:lnTo>
                  <a:pt x="325427" y="33522"/>
                </a:lnTo>
                <a:lnTo>
                  <a:pt x="398490" y="33522"/>
                </a:lnTo>
                <a:lnTo>
                  <a:pt x="397625" y="32173"/>
                </a:lnTo>
                <a:lnTo>
                  <a:pt x="386692" y="20806"/>
                </a:lnTo>
                <a:lnTo>
                  <a:pt x="373928" y="11703"/>
                </a:lnTo>
                <a:lnTo>
                  <a:pt x="359527" y="5201"/>
                </a:lnTo>
                <a:lnTo>
                  <a:pt x="343488" y="1300"/>
                </a:lnTo>
                <a:lnTo>
                  <a:pt x="325812" y="0"/>
                </a:lnTo>
                <a:close/>
              </a:path>
              <a:path w="716915" h="285750">
                <a:moveTo>
                  <a:pt x="403129" y="139098"/>
                </a:moveTo>
                <a:lnTo>
                  <a:pt x="321573" y="139098"/>
                </a:lnTo>
                <a:lnTo>
                  <a:pt x="333470" y="140037"/>
                </a:lnTo>
                <a:lnTo>
                  <a:pt x="344114" y="142855"/>
                </a:lnTo>
                <a:lnTo>
                  <a:pt x="372916" y="171850"/>
                </a:lnTo>
                <a:lnTo>
                  <a:pt x="376673" y="195740"/>
                </a:lnTo>
                <a:lnTo>
                  <a:pt x="375710" y="208142"/>
                </a:lnTo>
                <a:lnTo>
                  <a:pt x="353193" y="243375"/>
                </a:lnTo>
                <a:lnTo>
                  <a:pt x="322344" y="251611"/>
                </a:lnTo>
                <a:lnTo>
                  <a:pt x="402359" y="251611"/>
                </a:lnTo>
                <a:lnTo>
                  <a:pt x="419829" y="208816"/>
                </a:lnTo>
                <a:lnTo>
                  <a:pt x="420600" y="195740"/>
                </a:lnTo>
                <a:lnTo>
                  <a:pt x="419901" y="182856"/>
                </a:lnTo>
                <a:lnTo>
                  <a:pt x="417806" y="170790"/>
                </a:lnTo>
                <a:lnTo>
                  <a:pt x="414314" y="159544"/>
                </a:lnTo>
                <a:lnTo>
                  <a:pt x="409425" y="149116"/>
                </a:lnTo>
                <a:lnTo>
                  <a:pt x="403453" y="139484"/>
                </a:lnTo>
                <a:lnTo>
                  <a:pt x="403129" y="139098"/>
                </a:lnTo>
                <a:close/>
              </a:path>
              <a:path w="716915" h="285750">
                <a:moveTo>
                  <a:pt x="260810" y="141864"/>
                </a:moveTo>
                <a:lnTo>
                  <a:pt x="256455" y="149502"/>
                </a:lnTo>
                <a:lnTo>
                  <a:pt x="253083" y="157690"/>
                </a:lnTo>
                <a:lnTo>
                  <a:pt x="250675" y="166456"/>
                </a:lnTo>
                <a:lnTo>
                  <a:pt x="260693" y="169924"/>
                </a:lnTo>
                <a:lnTo>
                  <a:pt x="260810" y="141864"/>
                </a:lnTo>
                <a:close/>
              </a:path>
              <a:path w="716915" h="285750">
                <a:moveTo>
                  <a:pt x="332361" y="106346"/>
                </a:moveTo>
                <a:lnTo>
                  <a:pt x="294601" y="114053"/>
                </a:lnTo>
                <a:lnTo>
                  <a:pt x="260810" y="141864"/>
                </a:lnTo>
                <a:lnTo>
                  <a:pt x="260693" y="169924"/>
                </a:lnTo>
                <a:lnTo>
                  <a:pt x="268188" y="169924"/>
                </a:lnTo>
                <a:lnTo>
                  <a:pt x="273095" y="161182"/>
                </a:lnTo>
                <a:lnTo>
                  <a:pt x="280344" y="153355"/>
                </a:lnTo>
                <a:lnTo>
                  <a:pt x="289134" y="147118"/>
                </a:lnTo>
                <a:lnTo>
                  <a:pt x="298936" y="142662"/>
                </a:lnTo>
                <a:lnTo>
                  <a:pt x="309749" y="139989"/>
                </a:lnTo>
                <a:lnTo>
                  <a:pt x="321573" y="139098"/>
                </a:lnTo>
                <a:lnTo>
                  <a:pt x="403129" y="139098"/>
                </a:lnTo>
                <a:lnTo>
                  <a:pt x="396324" y="131007"/>
                </a:lnTo>
                <a:lnTo>
                  <a:pt x="357215" y="109140"/>
                </a:lnTo>
                <a:lnTo>
                  <a:pt x="345222" y="107045"/>
                </a:lnTo>
                <a:lnTo>
                  <a:pt x="332361" y="106346"/>
                </a:lnTo>
                <a:close/>
              </a:path>
              <a:path w="716915" h="285750">
                <a:moveTo>
                  <a:pt x="398490" y="33522"/>
                </a:moveTo>
                <a:lnTo>
                  <a:pt x="325427" y="33522"/>
                </a:lnTo>
                <a:lnTo>
                  <a:pt x="334818" y="34244"/>
                </a:lnTo>
                <a:lnTo>
                  <a:pt x="343343" y="36411"/>
                </a:lnTo>
                <a:lnTo>
                  <a:pt x="371808" y="67694"/>
                </a:lnTo>
                <a:lnTo>
                  <a:pt x="373976" y="77833"/>
                </a:lnTo>
                <a:lnTo>
                  <a:pt x="415976" y="77833"/>
                </a:lnTo>
                <a:lnTo>
                  <a:pt x="412267" y="60686"/>
                </a:lnTo>
                <a:lnTo>
                  <a:pt x="406150" y="45466"/>
                </a:lnTo>
                <a:lnTo>
                  <a:pt x="398490" y="33522"/>
                </a:lnTo>
                <a:close/>
              </a:path>
              <a:path w="716915" h="285750">
                <a:moveTo>
                  <a:pt x="653180" y="142951"/>
                </a:moveTo>
                <a:lnTo>
                  <a:pt x="615563" y="155017"/>
                </a:lnTo>
                <a:lnTo>
                  <a:pt x="592878" y="191790"/>
                </a:lnTo>
                <a:lnTo>
                  <a:pt x="590759" y="213850"/>
                </a:lnTo>
                <a:lnTo>
                  <a:pt x="591313" y="225457"/>
                </a:lnTo>
                <a:lnTo>
                  <a:pt x="604389" y="261316"/>
                </a:lnTo>
                <a:lnTo>
                  <a:pt x="637478" y="283207"/>
                </a:lnTo>
                <a:lnTo>
                  <a:pt x="653180" y="285133"/>
                </a:lnTo>
                <a:lnTo>
                  <a:pt x="661320" y="284652"/>
                </a:lnTo>
                <a:lnTo>
                  <a:pt x="697202" y="267698"/>
                </a:lnTo>
                <a:lnTo>
                  <a:pt x="703513" y="260088"/>
                </a:lnTo>
                <a:lnTo>
                  <a:pt x="653180" y="260088"/>
                </a:lnTo>
                <a:lnTo>
                  <a:pt x="646220" y="259341"/>
                </a:lnTo>
                <a:lnTo>
                  <a:pt x="621367" y="224157"/>
                </a:lnTo>
                <a:lnTo>
                  <a:pt x="620813" y="213464"/>
                </a:lnTo>
                <a:lnTo>
                  <a:pt x="621367" y="202964"/>
                </a:lnTo>
                <a:lnTo>
                  <a:pt x="646220" y="168719"/>
                </a:lnTo>
                <a:lnTo>
                  <a:pt x="653180" y="167997"/>
                </a:lnTo>
                <a:lnTo>
                  <a:pt x="704039" y="167997"/>
                </a:lnTo>
                <a:lnTo>
                  <a:pt x="703271" y="166769"/>
                </a:lnTo>
                <a:lnTo>
                  <a:pt x="669749" y="144878"/>
                </a:lnTo>
                <a:lnTo>
                  <a:pt x="661657" y="143433"/>
                </a:lnTo>
                <a:lnTo>
                  <a:pt x="653180" y="142951"/>
                </a:lnTo>
                <a:close/>
              </a:path>
              <a:path w="716915" h="285750">
                <a:moveTo>
                  <a:pt x="700188" y="3852"/>
                </a:moveTo>
                <a:lnTo>
                  <a:pt x="664354" y="3852"/>
                </a:lnTo>
                <a:lnTo>
                  <a:pt x="458595" y="281280"/>
                </a:lnTo>
                <a:lnTo>
                  <a:pt x="494815" y="281280"/>
                </a:lnTo>
                <a:lnTo>
                  <a:pt x="700188" y="3852"/>
                </a:lnTo>
                <a:close/>
              </a:path>
              <a:path w="716915" h="285750">
                <a:moveTo>
                  <a:pt x="704039" y="167997"/>
                </a:moveTo>
                <a:lnTo>
                  <a:pt x="653180" y="167997"/>
                </a:lnTo>
                <a:lnTo>
                  <a:pt x="660164" y="168743"/>
                </a:lnTo>
                <a:lnTo>
                  <a:pt x="666473" y="170983"/>
                </a:lnTo>
                <a:lnTo>
                  <a:pt x="686702" y="213464"/>
                </a:lnTo>
                <a:lnTo>
                  <a:pt x="686100" y="224012"/>
                </a:lnTo>
                <a:lnTo>
                  <a:pt x="666473" y="257101"/>
                </a:lnTo>
                <a:lnTo>
                  <a:pt x="653180" y="260088"/>
                </a:lnTo>
                <a:lnTo>
                  <a:pt x="703513" y="260088"/>
                </a:lnTo>
                <a:lnTo>
                  <a:pt x="716372" y="213850"/>
                </a:lnTo>
                <a:lnTo>
                  <a:pt x="715842" y="202266"/>
                </a:lnTo>
                <a:lnTo>
                  <a:pt x="714252" y="191790"/>
                </a:lnTo>
                <a:lnTo>
                  <a:pt x="711603" y="182422"/>
                </a:lnTo>
                <a:lnTo>
                  <a:pt x="707894" y="174162"/>
                </a:lnTo>
                <a:lnTo>
                  <a:pt x="704039" y="167997"/>
                </a:lnTo>
                <a:close/>
              </a:path>
              <a:path w="716915" h="285750">
                <a:moveTo>
                  <a:pt x="502906" y="0"/>
                </a:moveTo>
                <a:lnTo>
                  <a:pt x="465290" y="12064"/>
                </a:lnTo>
                <a:lnTo>
                  <a:pt x="442604" y="48838"/>
                </a:lnTo>
                <a:lnTo>
                  <a:pt x="440485" y="70897"/>
                </a:lnTo>
                <a:lnTo>
                  <a:pt x="441015" y="82505"/>
                </a:lnTo>
                <a:lnTo>
                  <a:pt x="459173" y="124745"/>
                </a:lnTo>
                <a:lnTo>
                  <a:pt x="494766" y="141699"/>
                </a:lnTo>
                <a:lnTo>
                  <a:pt x="502906" y="142181"/>
                </a:lnTo>
                <a:lnTo>
                  <a:pt x="511046" y="141699"/>
                </a:lnTo>
                <a:lnTo>
                  <a:pt x="546640" y="124745"/>
                </a:lnTo>
                <a:lnTo>
                  <a:pt x="552875" y="117135"/>
                </a:lnTo>
                <a:lnTo>
                  <a:pt x="502906" y="117135"/>
                </a:lnTo>
                <a:lnTo>
                  <a:pt x="495922" y="116389"/>
                </a:lnTo>
                <a:lnTo>
                  <a:pt x="470708" y="81204"/>
                </a:lnTo>
                <a:lnTo>
                  <a:pt x="470154" y="70512"/>
                </a:lnTo>
                <a:lnTo>
                  <a:pt x="470708" y="60012"/>
                </a:lnTo>
                <a:lnTo>
                  <a:pt x="495922" y="25767"/>
                </a:lnTo>
                <a:lnTo>
                  <a:pt x="502906" y="25045"/>
                </a:lnTo>
                <a:lnTo>
                  <a:pt x="553401" y="25045"/>
                </a:lnTo>
                <a:lnTo>
                  <a:pt x="552637" y="23816"/>
                </a:lnTo>
                <a:lnTo>
                  <a:pt x="519475" y="1926"/>
                </a:lnTo>
                <a:lnTo>
                  <a:pt x="511383" y="481"/>
                </a:lnTo>
                <a:lnTo>
                  <a:pt x="502906" y="0"/>
                </a:lnTo>
                <a:close/>
              </a:path>
              <a:path w="716915" h="285750">
                <a:moveTo>
                  <a:pt x="553401" y="25045"/>
                </a:moveTo>
                <a:lnTo>
                  <a:pt x="502906" y="25045"/>
                </a:lnTo>
                <a:lnTo>
                  <a:pt x="509890" y="25791"/>
                </a:lnTo>
                <a:lnTo>
                  <a:pt x="516200" y="28031"/>
                </a:lnTo>
                <a:lnTo>
                  <a:pt x="536043" y="70512"/>
                </a:lnTo>
                <a:lnTo>
                  <a:pt x="535441" y="81204"/>
                </a:lnTo>
                <a:lnTo>
                  <a:pt x="515911" y="114149"/>
                </a:lnTo>
                <a:lnTo>
                  <a:pt x="502906" y="117135"/>
                </a:lnTo>
                <a:lnTo>
                  <a:pt x="552875" y="117135"/>
                </a:lnTo>
                <a:lnTo>
                  <a:pt x="565713" y="70897"/>
                </a:lnTo>
                <a:lnTo>
                  <a:pt x="565184" y="59314"/>
                </a:lnTo>
                <a:lnTo>
                  <a:pt x="563594" y="48838"/>
                </a:lnTo>
                <a:lnTo>
                  <a:pt x="560945" y="39470"/>
                </a:lnTo>
                <a:lnTo>
                  <a:pt x="557236" y="31210"/>
                </a:lnTo>
                <a:lnTo>
                  <a:pt x="553401" y="250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11442769" y="7382431"/>
            <a:ext cx="610235" cy="275590"/>
          </a:xfrm>
          <a:custGeom>
            <a:avLst/>
            <a:gdLst/>
            <a:ahLst/>
            <a:cxnLst/>
            <a:rect l="l" t="t" r="r" b="b"/>
            <a:pathLst>
              <a:path w="610234" h="275590">
                <a:moveTo>
                  <a:pt x="108711" y="40580"/>
                </a:moveTo>
                <a:lnTo>
                  <a:pt x="70365" y="40580"/>
                </a:lnTo>
                <a:lnTo>
                  <a:pt x="77439" y="43558"/>
                </a:lnTo>
                <a:lnTo>
                  <a:pt x="74576" y="48747"/>
                </a:lnTo>
                <a:lnTo>
                  <a:pt x="70830" y="53890"/>
                </a:lnTo>
                <a:lnTo>
                  <a:pt x="70365" y="54402"/>
                </a:lnTo>
                <a:lnTo>
                  <a:pt x="70365" y="271780"/>
                </a:lnTo>
                <a:lnTo>
                  <a:pt x="108711" y="271780"/>
                </a:lnTo>
                <a:lnTo>
                  <a:pt x="108711" y="40580"/>
                </a:lnTo>
                <a:close/>
              </a:path>
              <a:path w="610234" h="275590">
                <a:moveTo>
                  <a:pt x="108711" y="3722"/>
                </a:moveTo>
                <a:lnTo>
                  <a:pt x="78183" y="3722"/>
                </a:lnTo>
                <a:lnTo>
                  <a:pt x="74809" y="9446"/>
                </a:lnTo>
                <a:lnTo>
                  <a:pt x="70644" y="15077"/>
                </a:lnTo>
                <a:lnTo>
                  <a:pt x="39626" y="40022"/>
                </a:lnTo>
                <a:lnTo>
                  <a:pt x="0" y="53611"/>
                </a:lnTo>
                <a:lnTo>
                  <a:pt x="0" y="91586"/>
                </a:lnTo>
                <a:lnTo>
                  <a:pt x="40720" y="77647"/>
                </a:lnTo>
                <a:lnTo>
                  <a:pt x="70365" y="54402"/>
                </a:lnTo>
                <a:lnTo>
                  <a:pt x="70365" y="40580"/>
                </a:lnTo>
                <a:lnTo>
                  <a:pt x="108711" y="40580"/>
                </a:lnTo>
                <a:lnTo>
                  <a:pt x="108711" y="3722"/>
                </a:lnTo>
                <a:close/>
              </a:path>
              <a:path w="610234" h="275590">
                <a:moveTo>
                  <a:pt x="70365" y="40580"/>
                </a:moveTo>
                <a:lnTo>
                  <a:pt x="70365" y="54402"/>
                </a:lnTo>
                <a:lnTo>
                  <a:pt x="70830" y="53890"/>
                </a:lnTo>
                <a:lnTo>
                  <a:pt x="74576" y="48747"/>
                </a:lnTo>
                <a:lnTo>
                  <a:pt x="77439" y="43558"/>
                </a:lnTo>
                <a:lnTo>
                  <a:pt x="70365" y="40580"/>
                </a:lnTo>
                <a:close/>
              </a:path>
              <a:path w="610234" h="275590">
                <a:moveTo>
                  <a:pt x="183129" y="197320"/>
                </a:moveTo>
                <a:lnTo>
                  <a:pt x="142548" y="197320"/>
                </a:lnTo>
                <a:lnTo>
                  <a:pt x="146527" y="214143"/>
                </a:lnTo>
                <a:lnTo>
                  <a:pt x="172704" y="254282"/>
                </a:lnTo>
                <a:lnTo>
                  <a:pt x="218568" y="274177"/>
                </a:lnTo>
                <a:lnTo>
                  <a:pt x="237857" y="275503"/>
                </a:lnTo>
                <a:lnTo>
                  <a:pt x="251353" y="274828"/>
                </a:lnTo>
                <a:lnTo>
                  <a:pt x="296076" y="258726"/>
                </a:lnTo>
                <a:lnTo>
                  <a:pt x="312192" y="243113"/>
                </a:lnTo>
                <a:lnTo>
                  <a:pt x="236740" y="243113"/>
                </a:lnTo>
                <a:lnTo>
                  <a:pt x="227037" y="242368"/>
                </a:lnTo>
                <a:lnTo>
                  <a:pt x="190110" y="216586"/>
                </a:lnTo>
                <a:lnTo>
                  <a:pt x="185991" y="207535"/>
                </a:lnTo>
                <a:lnTo>
                  <a:pt x="183129" y="197320"/>
                </a:lnTo>
                <a:close/>
              </a:path>
              <a:path w="610234" h="275590">
                <a:moveTo>
                  <a:pt x="311026" y="125837"/>
                </a:moveTo>
                <a:lnTo>
                  <a:pt x="235996" y="125837"/>
                </a:lnTo>
                <a:lnTo>
                  <a:pt x="246839" y="126791"/>
                </a:lnTo>
                <a:lnTo>
                  <a:pt x="256659" y="129654"/>
                </a:lnTo>
                <a:lnTo>
                  <a:pt x="284116" y="159624"/>
                </a:lnTo>
                <a:lnTo>
                  <a:pt x="287746" y="185406"/>
                </a:lnTo>
                <a:lnTo>
                  <a:pt x="286815" y="199321"/>
                </a:lnTo>
                <a:lnTo>
                  <a:pt x="265152" y="235364"/>
                </a:lnTo>
                <a:lnTo>
                  <a:pt x="236740" y="243113"/>
                </a:lnTo>
                <a:lnTo>
                  <a:pt x="312192" y="243113"/>
                </a:lnTo>
                <a:lnTo>
                  <a:pt x="329094" y="199041"/>
                </a:lnTo>
                <a:lnTo>
                  <a:pt x="329816" y="185406"/>
                </a:lnTo>
                <a:lnTo>
                  <a:pt x="329141" y="172096"/>
                </a:lnTo>
                <a:lnTo>
                  <a:pt x="327089" y="159624"/>
                </a:lnTo>
                <a:lnTo>
                  <a:pt x="323743" y="148269"/>
                </a:lnTo>
                <a:lnTo>
                  <a:pt x="319019" y="137751"/>
                </a:lnTo>
                <a:lnTo>
                  <a:pt x="313086" y="128281"/>
                </a:lnTo>
                <a:lnTo>
                  <a:pt x="311026" y="125837"/>
                </a:lnTo>
                <a:close/>
              </a:path>
              <a:path w="610234" h="275590">
                <a:moveTo>
                  <a:pt x="314551" y="3722"/>
                </a:moveTo>
                <a:lnTo>
                  <a:pt x="168981" y="3722"/>
                </a:lnTo>
                <a:lnTo>
                  <a:pt x="155951" y="149292"/>
                </a:lnTo>
                <a:lnTo>
                  <a:pt x="191692" y="149292"/>
                </a:lnTo>
                <a:lnTo>
                  <a:pt x="195166" y="142343"/>
                </a:lnTo>
                <a:lnTo>
                  <a:pt x="200875" y="136758"/>
                </a:lnTo>
                <a:lnTo>
                  <a:pt x="208817" y="132539"/>
                </a:lnTo>
                <a:lnTo>
                  <a:pt x="214984" y="129607"/>
                </a:lnTo>
                <a:lnTo>
                  <a:pt x="221569" y="127513"/>
                </a:lnTo>
                <a:lnTo>
                  <a:pt x="222607" y="127327"/>
                </a:lnTo>
                <a:lnTo>
                  <a:pt x="196904" y="127327"/>
                </a:lnTo>
                <a:lnTo>
                  <a:pt x="186107" y="124721"/>
                </a:lnTo>
                <a:lnTo>
                  <a:pt x="190272" y="118694"/>
                </a:lnTo>
                <a:lnTo>
                  <a:pt x="195322" y="113272"/>
                </a:lnTo>
                <a:lnTo>
                  <a:pt x="198187" y="110946"/>
                </a:lnTo>
                <a:lnTo>
                  <a:pt x="204051" y="36112"/>
                </a:lnTo>
                <a:lnTo>
                  <a:pt x="187596" y="36112"/>
                </a:lnTo>
                <a:lnTo>
                  <a:pt x="204722" y="27549"/>
                </a:lnTo>
                <a:lnTo>
                  <a:pt x="314551" y="27549"/>
                </a:lnTo>
                <a:lnTo>
                  <a:pt x="314551" y="3722"/>
                </a:lnTo>
                <a:close/>
              </a:path>
              <a:path w="610234" h="275590">
                <a:moveTo>
                  <a:pt x="198187" y="110946"/>
                </a:moveTo>
                <a:lnTo>
                  <a:pt x="195322" y="113272"/>
                </a:lnTo>
                <a:lnTo>
                  <a:pt x="190272" y="118694"/>
                </a:lnTo>
                <a:lnTo>
                  <a:pt x="186107" y="124721"/>
                </a:lnTo>
                <a:lnTo>
                  <a:pt x="196904" y="127327"/>
                </a:lnTo>
                <a:lnTo>
                  <a:pt x="198187" y="110946"/>
                </a:lnTo>
                <a:close/>
              </a:path>
              <a:path w="610234" h="275590">
                <a:moveTo>
                  <a:pt x="244559" y="96053"/>
                </a:moveTo>
                <a:lnTo>
                  <a:pt x="201255" y="108456"/>
                </a:lnTo>
                <a:lnTo>
                  <a:pt x="196904" y="127327"/>
                </a:lnTo>
                <a:lnTo>
                  <a:pt x="222607" y="127327"/>
                </a:lnTo>
                <a:lnTo>
                  <a:pt x="228573" y="126256"/>
                </a:lnTo>
                <a:lnTo>
                  <a:pt x="235996" y="125837"/>
                </a:lnTo>
                <a:lnTo>
                  <a:pt x="311026" y="125837"/>
                </a:lnTo>
                <a:lnTo>
                  <a:pt x="306082" y="119974"/>
                </a:lnTo>
                <a:lnTo>
                  <a:pt x="268107" y="98752"/>
                </a:lnTo>
                <a:lnTo>
                  <a:pt x="256682" y="96728"/>
                </a:lnTo>
                <a:lnTo>
                  <a:pt x="244559" y="96053"/>
                </a:lnTo>
                <a:close/>
              </a:path>
              <a:path w="610234" h="275590">
                <a:moveTo>
                  <a:pt x="204722" y="27549"/>
                </a:moveTo>
                <a:lnTo>
                  <a:pt x="187596" y="36112"/>
                </a:lnTo>
                <a:lnTo>
                  <a:pt x="204051" y="36112"/>
                </a:lnTo>
                <a:lnTo>
                  <a:pt x="204722" y="27549"/>
                </a:lnTo>
                <a:close/>
              </a:path>
              <a:path w="610234" h="275590">
                <a:moveTo>
                  <a:pt x="314551" y="27549"/>
                </a:moveTo>
                <a:lnTo>
                  <a:pt x="204722" y="27549"/>
                </a:lnTo>
                <a:lnTo>
                  <a:pt x="204051" y="36112"/>
                </a:lnTo>
                <a:lnTo>
                  <a:pt x="314551" y="36112"/>
                </a:lnTo>
                <a:lnTo>
                  <a:pt x="314551" y="27549"/>
                </a:lnTo>
                <a:close/>
              </a:path>
              <a:path w="610234" h="275590">
                <a:moveTo>
                  <a:pt x="549004" y="138123"/>
                </a:moveTo>
                <a:lnTo>
                  <a:pt x="512657" y="149781"/>
                </a:lnTo>
                <a:lnTo>
                  <a:pt x="490738" y="185313"/>
                </a:lnTo>
                <a:lnTo>
                  <a:pt x="488691" y="206627"/>
                </a:lnTo>
                <a:lnTo>
                  <a:pt x="489226" y="217843"/>
                </a:lnTo>
                <a:lnTo>
                  <a:pt x="507120" y="258656"/>
                </a:lnTo>
                <a:lnTo>
                  <a:pt x="549004" y="275503"/>
                </a:lnTo>
                <a:lnTo>
                  <a:pt x="556868" y="275038"/>
                </a:lnTo>
                <a:lnTo>
                  <a:pt x="591539" y="258656"/>
                </a:lnTo>
                <a:lnTo>
                  <a:pt x="597637" y="251304"/>
                </a:lnTo>
                <a:lnTo>
                  <a:pt x="549004" y="251304"/>
                </a:lnTo>
                <a:lnTo>
                  <a:pt x="542279" y="250582"/>
                </a:lnTo>
                <a:lnTo>
                  <a:pt x="518266" y="216586"/>
                </a:lnTo>
                <a:lnTo>
                  <a:pt x="517730" y="206255"/>
                </a:lnTo>
                <a:lnTo>
                  <a:pt x="518266" y="196110"/>
                </a:lnTo>
                <a:lnTo>
                  <a:pt x="539572" y="162323"/>
                </a:lnTo>
                <a:lnTo>
                  <a:pt x="598145" y="162323"/>
                </a:lnTo>
                <a:lnTo>
                  <a:pt x="597403" y="161136"/>
                </a:lnTo>
                <a:lnTo>
                  <a:pt x="565012" y="139985"/>
                </a:lnTo>
                <a:lnTo>
                  <a:pt x="557194" y="138589"/>
                </a:lnTo>
                <a:lnTo>
                  <a:pt x="549004" y="138123"/>
                </a:lnTo>
                <a:close/>
              </a:path>
              <a:path w="610234" h="275590">
                <a:moveTo>
                  <a:pt x="594424" y="3722"/>
                </a:moveTo>
                <a:lnTo>
                  <a:pt x="559800" y="3722"/>
                </a:lnTo>
                <a:lnTo>
                  <a:pt x="360991" y="271780"/>
                </a:lnTo>
                <a:lnTo>
                  <a:pt x="395988" y="271780"/>
                </a:lnTo>
                <a:lnTo>
                  <a:pt x="594424" y="3722"/>
                </a:lnTo>
                <a:close/>
              </a:path>
              <a:path w="610234" h="275590">
                <a:moveTo>
                  <a:pt x="598145" y="162323"/>
                </a:moveTo>
                <a:lnTo>
                  <a:pt x="549004" y="162323"/>
                </a:lnTo>
                <a:lnTo>
                  <a:pt x="555751" y="163044"/>
                </a:lnTo>
                <a:lnTo>
                  <a:pt x="561848" y="165208"/>
                </a:lnTo>
                <a:lnTo>
                  <a:pt x="581393" y="206255"/>
                </a:lnTo>
                <a:lnTo>
                  <a:pt x="580812" y="216447"/>
                </a:lnTo>
                <a:lnTo>
                  <a:pt x="555751" y="250582"/>
                </a:lnTo>
                <a:lnTo>
                  <a:pt x="549004" y="251304"/>
                </a:lnTo>
                <a:lnTo>
                  <a:pt x="597637" y="251304"/>
                </a:lnTo>
                <a:lnTo>
                  <a:pt x="610062" y="206627"/>
                </a:lnTo>
                <a:lnTo>
                  <a:pt x="609550" y="195435"/>
                </a:lnTo>
                <a:lnTo>
                  <a:pt x="608014" y="185313"/>
                </a:lnTo>
                <a:lnTo>
                  <a:pt x="605454" y="176261"/>
                </a:lnTo>
                <a:lnTo>
                  <a:pt x="601870" y="168280"/>
                </a:lnTo>
                <a:lnTo>
                  <a:pt x="598145" y="162323"/>
                </a:lnTo>
                <a:close/>
              </a:path>
              <a:path w="610234" h="275590">
                <a:moveTo>
                  <a:pt x="403805" y="0"/>
                </a:moveTo>
                <a:lnTo>
                  <a:pt x="367460" y="11657"/>
                </a:lnTo>
                <a:lnTo>
                  <a:pt x="345540" y="47188"/>
                </a:lnTo>
                <a:lnTo>
                  <a:pt x="343493" y="68503"/>
                </a:lnTo>
                <a:lnTo>
                  <a:pt x="344005" y="79718"/>
                </a:lnTo>
                <a:lnTo>
                  <a:pt x="361549" y="120532"/>
                </a:lnTo>
                <a:lnTo>
                  <a:pt x="403805" y="137379"/>
                </a:lnTo>
                <a:lnTo>
                  <a:pt x="411670" y="136913"/>
                </a:lnTo>
                <a:lnTo>
                  <a:pt x="451321" y="114366"/>
                </a:lnTo>
                <a:lnTo>
                  <a:pt x="452086" y="113179"/>
                </a:lnTo>
                <a:lnTo>
                  <a:pt x="403805" y="113179"/>
                </a:lnTo>
                <a:lnTo>
                  <a:pt x="397057" y="112458"/>
                </a:lnTo>
                <a:lnTo>
                  <a:pt x="372695" y="78462"/>
                </a:lnTo>
                <a:lnTo>
                  <a:pt x="372160" y="68131"/>
                </a:lnTo>
                <a:lnTo>
                  <a:pt x="372695" y="57985"/>
                </a:lnTo>
                <a:lnTo>
                  <a:pt x="397057" y="24897"/>
                </a:lnTo>
                <a:lnTo>
                  <a:pt x="403805" y="24199"/>
                </a:lnTo>
                <a:lnTo>
                  <a:pt x="452594" y="24199"/>
                </a:lnTo>
                <a:lnTo>
                  <a:pt x="451856" y="23012"/>
                </a:lnTo>
                <a:lnTo>
                  <a:pt x="419814" y="1861"/>
                </a:lnTo>
                <a:lnTo>
                  <a:pt x="411996" y="465"/>
                </a:lnTo>
                <a:lnTo>
                  <a:pt x="403805" y="0"/>
                </a:lnTo>
                <a:close/>
              </a:path>
              <a:path w="610234" h="275590">
                <a:moveTo>
                  <a:pt x="452594" y="24199"/>
                </a:moveTo>
                <a:lnTo>
                  <a:pt x="403805" y="24199"/>
                </a:lnTo>
                <a:lnTo>
                  <a:pt x="410553" y="24920"/>
                </a:lnTo>
                <a:lnTo>
                  <a:pt x="416650" y="27084"/>
                </a:lnTo>
                <a:lnTo>
                  <a:pt x="435823" y="68131"/>
                </a:lnTo>
                <a:lnTo>
                  <a:pt x="435241" y="78462"/>
                </a:lnTo>
                <a:lnTo>
                  <a:pt x="410390" y="112458"/>
                </a:lnTo>
                <a:lnTo>
                  <a:pt x="403805" y="113179"/>
                </a:lnTo>
                <a:lnTo>
                  <a:pt x="452086" y="113179"/>
                </a:lnTo>
                <a:lnTo>
                  <a:pt x="464491" y="68503"/>
                </a:lnTo>
                <a:lnTo>
                  <a:pt x="463979" y="57310"/>
                </a:lnTo>
                <a:lnTo>
                  <a:pt x="462443" y="47188"/>
                </a:lnTo>
                <a:lnTo>
                  <a:pt x="459883" y="38137"/>
                </a:lnTo>
                <a:lnTo>
                  <a:pt x="456300" y="30156"/>
                </a:lnTo>
                <a:lnTo>
                  <a:pt x="452594" y="24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11442769" y="5005540"/>
            <a:ext cx="620395" cy="275590"/>
          </a:xfrm>
          <a:custGeom>
            <a:avLst/>
            <a:gdLst/>
            <a:ahLst/>
            <a:cxnLst/>
            <a:rect l="l" t="t" r="r" b="b"/>
            <a:pathLst>
              <a:path w="620395" h="275589">
                <a:moveTo>
                  <a:pt x="108711" y="40580"/>
                </a:moveTo>
                <a:lnTo>
                  <a:pt x="70365" y="40580"/>
                </a:lnTo>
                <a:lnTo>
                  <a:pt x="77439" y="43558"/>
                </a:lnTo>
                <a:lnTo>
                  <a:pt x="74576" y="48747"/>
                </a:lnTo>
                <a:lnTo>
                  <a:pt x="70830" y="53890"/>
                </a:lnTo>
                <a:lnTo>
                  <a:pt x="70365" y="54402"/>
                </a:lnTo>
                <a:lnTo>
                  <a:pt x="70365" y="271780"/>
                </a:lnTo>
                <a:lnTo>
                  <a:pt x="108711" y="271780"/>
                </a:lnTo>
                <a:lnTo>
                  <a:pt x="108711" y="40580"/>
                </a:lnTo>
                <a:close/>
              </a:path>
              <a:path w="620395" h="275589">
                <a:moveTo>
                  <a:pt x="108711" y="3722"/>
                </a:moveTo>
                <a:lnTo>
                  <a:pt x="78183" y="3722"/>
                </a:lnTo>
                <a:lnTo>
                  <a:pt x="74809" y="9446"/>
                </a:lnTo>
                <a:lnTo>
                  <a:pt x="70644" y="15077"/>
                </a:lnTo>
                <a:lnTo>
                  <a:pt x="39626" y="40022"/>
                </a:lnTo>
                <a:lnTo>
                  <a:pt x="0" y="53611"/>
                </a:lnTo>
                <a:lnTo>
                  <a:pt x="0" y="91586"/>
                </a:lnTo>
                <a:lnTo>
                  <a:pt x="40720" y="77647"/>
                </a:lnTo>
                <a:lnTo>
                  <a:pt x="70365" y="54402"/>
                </a:lnTo>
                <a:lnTo>
                  <a:pt x="70365" y="40580"/>
                </a:lnTo>
                <a:lnTo>
                  <a:pt x="108711" y="40580"/>
                </a:lnTo>
                <a:lnTo>
                  <a:pt x="108711" y="3722"/>
                </a:lnTo>
                <a:close/>
              </a:path>
              <a:path w="620395" h="275589">
                <a:moveTo>
                  <a:pt x="70365" y="40580"/>
                </a:moveTo>
                <a:lnTo>
                  <a:pt x="70365" y="54402"/>
                </a:lnTo>
                <a:lnTo>
                  <a:pt x="70830" y="53890"/>
                </a:lnTo>
                <a:lnTo>
                  <a:pt x="74576" y="48747"/>
                </a:lnTo>
                <a:lnTo>
                  <a:pt x="77439" y="43558"/>
                </a:lnTo>
                <a:lnTo>
                  <a:pt x="70365" y="40580"/>
                </a:lnTo>
                <a:close/>
              </a:path>
              <a:path w="620395" h="275589">
                <a:moveTo>
                  <a:pt x="183821" y="189501"/>
                </a:moveTo>
                <a:lnTo>
                  <a:pt x="143240" y="189501"/>
                </a:lnTo>
                <a:lnTo>
                  <a:pt x="145334" y="202764"/>
                </a:lnTo>
                <a:lnTo>
                  <a:pt x="165881" y="245347"/>
                </a:lnTo>
                <a:lnTo>
                  <a:pt x="203763" y="269849"/>
                </a:lnTo>
                <a:lnTo>
                  <a:pt x="241528" y="275503"/>
                </a:lnTo>
                <a:lnTo>
                  <a:pt x="254372" y="274921"/>
                </a:lnTo>
                <a:lnTo>
                  <a:pt x="298118" y="260890"/>
                </a:lnTo>
                <a:lnTo>
                  <a:pt x="317546" y="243113"/>
                </a:lnTo>
                <a:lnTo>
                  <a:pt x="240784" y="243113"/>
                </a:lnTo>
                <a:lnTo>
                  <a:pt x="229289" y="242275"/>
                </a:lnTo>
                <a:lnTo>
                  <a:pt x="195479" y="222031"/>
                </a:lnTo>
                <a:lnTo>
                  <a:pt x="186357" y="201927"/>
                </a:lnTo>
                <a:lnTo>
                  <a:pt x="183821" y="189501"/>
                </a:lnTo>
                <a:close/>
              </a:path>
              <a:path w="620395" h="275589">
                <a:moveTo>
                  <a:pt x="314302" y="32389"/>
                </a:moveTo>
                <a:lnTo>
                  <a:pt x="239294" y="32389"/>
                </a:lnTo>
                <a:lnTo>
                  <a:pt x="249463" y="33087"/>
                </a:lnTo>
                <a:lnTo>
                  <a:pt x="258375" y="35182"/>
                </a:lnTo>
                <a:lnTo>
                  <a:pt x="283249" y="64570"/>
                </a:lnTo>
                <a:lnTo>
                  <a:pt x="283970" y="73715"/>
                </a:lnTo>
                <a:lnTo>
                  <a:pt x="283226" y="82743"/>
                </a:lnTo>
                <a:lnTo>
                  <a:pt x="257723" y="112900"/>
                </a:lnTo>
                <a:lnTo>
                  <a:pt x="238549" y="115785"/>
                </a:lnTo>
                <a:lnTo>
                  <a:pt x="209509" y="115785"/>
                </a:lnTo>
                <a:lnTo>
                  <a:pt x="209509" y="147431"/>
                </a:lnTo>
                <a:lnTo>
                  <a:pt x="239667" y="147431"/>
                </a:lnTo>
                <a:lnTo>
                  <a:pt x="251068" y="148292"/>
                </a:lnTo>
                <a:lnTo>
                  <a:pt x="286669" y="177029"/>
                </a:lnTo>
                <a:lnTo>
                  <a:pt x="289927" y="196947"/>
                </a:lnTo>
                <a:lnTo>
                  <a:pt x="289089" y="207162"/>
                </a:lnTo>
                <a:lnTo>
                  <a:pt x="260888" y="240041"/>
                </a:lnTo>
                <a:lnTo>
                  <a:pt x="240784" y="243113"/>
                </a:lnTo>
                <a:lnTo>
                  <a:pt x="317546" y="243113"/>
                </a:lnTo>
                <a:lnTo>
                  <a:pt x="332162" y="201927"/>
                </a:lnTo>
                <a:lnTo>
                  <a:pt x="332271" y="196947"/>
                </a:lnTo>
                <a:lnTo>
                  <a:pt x="331834" y="188687"/>
                </a:lnTo>
                <a:lnTo>
                  <a:pt x="313382" y="147338"/>
                </a:lnTo>
                <a:lnTo>
                  <a:pt x="295634" y="134400"/>
                </a:lnTo>
                <a:lnTo>
                  <a:pt x="263494" y="134400"/>
                </a:lnTo>
                <a:lnTo>
                  <a:pt x="262004" y="126582"/>
                </a:lnTo>
                <a:lnTo>
                  <a:pt x="294395" y="126582"/>
                </a:lnTo>
                <a:lnTo>
                  <a:pt x="301120" y="122091"/>
                </a:lnTo>
                <a:lnTo>
                  <a:pt x="323527" y="88328"/>
                </a:lnTo>
                <a:lnTo>
                  <a:pt x="325668" y="70737"/>
                </a:lnTo>
                <a:lnTo>
                  <a:pt x="324993" y="60289"/>
                </a:lnTo>
                <a:lnTo>
                  <a:pt x="322969" y="50539"/>
                </a:lnTo>
                <a:lnTo>
                  <a:pt x="319595" y="41487"/>
                </a:lnTo>
                <a:lnTo>
                  <a:pt x="314836" y="33087"/>
                </a:lnTo>
                <a:lnTo>
                  <a:pt x="314302" y="32389"/>
                </a:lnTo>
                <a:close/>
              </a:path>
              <a:path w="620395" h="275589">
                <a:moveTo>
                  <a:pt x="262004" y="126582"/>
                </a:moveTo>
                <a:lnTo>
                  <a:pt x="263494" y="134400"/>
                </a:lnTo>
                <a:lnTo>
                  <a:pt x="271847" y="133912"/>
                </a:lnTo>
                <a:lnTo>
                  <a:pt x="279782" y="132446"/>
                </a:lnTo>
                <a:lnTo>
                  <a:pt x="286159" y="130373"/>
                </a:lnTo>
                <a:lnTo>
                  <a:pt x="282109" y="129002"/>
                </a:lnTo>
                <a:lnTo>
                  <a:pt x="272429" y="127187"/>
                </a:lnTo>
                <a:lnTo>
                  <a:pt x="262004" y="126582"/>
                </a:lnTo>
                <a:close/>
              </a:path>
              <a:path w="620395" h="275589">
                <a:moveTo>
                  <a:pt x="286159" y="130373"/>
                </a:moveTo>
                <a:lnTo>
                  <a:pt x="279782" y="132446"/>
                </a:lnTo>
                <a:lnTo>
                  <a:pt x="271847" y="133912"/>
                </a:lnTo>
                <a:lnTo>
                  <a:pt x="263494" y="134400"/>
                </a:lnTo>
                <a:lnTo>
                  <a:pt x="295634" y="134400"/>
                </a:lnTo>
                <a:lnTo>
                  <a:pt x="291044" y="132027"/>
                </a:lnTo>
                <a:lnTo>
                  <a:pt x="286159" y="130373"/>
                </a:lnTo>
                <a:close/>
              </a:path>
              <a:path w="620395" h="275589">
                <a:moveTo>
                  <a:pt x="294395" y="126582"/>
                </a:moveTo>
                <a:lnTo>
                  <a:pt x="262004" y="126582"/>
                </a:lnTo>
                <a:lnTo>
                  <a:pt x="272429" y="127187"/>
                </a:lnTo>
                <a:lnTo>
                  <a:pt x="282109" y="129002"/>
                </a:lnTo>
                <a:lnTo>
                  <a:pt x="286159" y="130373"/>
                </a:lnTo>
                <a:lnTo>
                  <a:pt x="287298" y="130003"/>
                </a:lnTo>
                <a:lnTo>
                  <a:pt x="294395" y="126582"/>
                </a:lnTo>
                <a:close/>
              </a:path>
              <a:path w="620395" h="275589">
                <a:moveTo>
                  <a:pt x="240411" y="0"/>
                </a:moveTo>
                <a:lnTo>
                  <a:pt x="193873" y="9679"/>
                </a:lnTo>
                <a:lnTo>
                  <a:pt x="161483" y="37229"/>
                </a:lnTo>
                <a:lnTo>
                  <a:pt x="146963" y="78927"/>
                </a:lnTo>
                <a:lnTo>
                  <a:pt x="187544" y="78927"/>
                </a:lnTo>
                <a:lnTo>
                  <a:pt x="189731" y="68247"/>
                </a:lnTo>
                <a:lnTo>
                  <a:pt x="193315" y="58916"/>
                </a:lnTo>
                <a:lnTo>
                  <a:pt x="229593" y="33134"/>
                </a:lnTo>
                <a:lnTo>
                  <a:pt x="239294" y="32389"/>
                </a:lnTo>
                <a:lnTo>
                  <a:pt x="314302" y="32389"/>
                </a:lnTo>
                <a:lnTo>
                  <a:pt x="309101" y="25595"/>
                </a:lnTo>
                <a:lnTo>
                  <a:pt x="275175" y="4816"/>
                </a:lnTo>
                <a:lnTo>
                  <a:pt x="252837" y="535"/>
                </a:lnTo>
                <a:lnTo>
                  <a:pt x="240411" y="0"/>
                </a:lnTo>
                <a:close/>
              </a:path>
              <a:path w="620395" h="275589">
                <a:moveTo>
                  <a:pt x="558820" y="138123"/>
                </a:moveTo>
                <a:lnTo>
                  <a:pt x="522474" y="149781"/>
                </a:lnTo>
                <a:lnTo>
                  <a:pt x="500555" y="185313"/>
                </a:lnTo>
                <a:lnTo>
                  <a:pt x="498507" y="206627"/>
                </a:lnTo>
                <a:lnTo>
                  <a:pt x="499042" y="217843"/>
                </a:lnTo>
                <a:lnTo>
                  <a:pt x="516936" y="258656"/>
                </a:lnTo>
                <a:lnTo>
                  <a:pt x="558820" y="275503"/>
                </a:lnTo>
                <a:lnTo>
                  <a:pt x="566685" y="275038"/>
                </a:lnTo>
                <a:lnTo>
                  <a:pt x="601356" y="258656"/>
                </a:lnTo>
                <a:lnTo>
                  <a:pt x="607453" y="251304"/>
                </a:lnTo>
                <a:lnTo>
                  <a:pt x="558820" y="251304"/>
                </a:lnTo>
                <a:lnTo>
                  <a:pt x="552095" y="250582"/>
                </a:lnTo>
                <a:lnTo>
                  <a:pt x="528082" y="216586"/>
                </a:lnTo>
                <a:lnTo>
                  <a:pt x="527547" y="206255"/>
                </a:lnTo>
                <a:lnTo>
                  <a:pt x="528082" y="196110"/>
                </a:lnTo>
                <a:lnTo>
                  <a:pt x="549388" y="162323"/>
                </a:lnTo>
                <a:lnTo>
                  <a:pt x="607961" y="162323"/>
                </a:lnTo>
                <a:lnTo>
                  <a:pt x="607219" y="161136"/>
                </a:lnTo>
                <a:lnTo>
                  <a:pt x="574829" y="139985"/>
                </a:lnTo>
                <a:lnTo>
                  <a:pt x="567011" y="138589"/>
                </a:lnTo>
                <a:lnTo>
                  <a:pt x="558820" y="138123"/>
                </a:lnTo>
                <a:close/>
              </a:path>
              <a:path w="620395" h="275589">
                <a:moveTo>
                  <a:pt x="604241" y="3722"/>
                </a:moveTo>
                <a:lnTo>
                  <a:pt x="569617" y="3722"/>
                </a:lnTo>
                <a:lnTo>
                  <a:pt x="370807" y="271780"/>
                </a:lnTo>
                <a:lnTo>
                  <a:pt x="405804" y="271780"/>
                </a:lnTo>
                <a:lnTo>
                  <a:pt x="604241" y="3722"/>
                </a:lnTo>
                <a:close/>
              </a:path>
              <a:path w="620395" h="275589">
                <a:moveTo>
                  <a:pt x="607961" y="162323"/>
                </a:moveTo>
                <a:lnTo>
                  <a:pt x="558820" y="162323"/>
                </a:lnTo>
                <a:lnTo>
                  <a:pt x="565568" y="163044"/>
                </a:lnTo>
                <a:lnTo>
                  <a:pt x="571665" y="165208"/>
                </a:lnTo>
                <a:lnTo>
                  <a:pt x="591211" y="206255"/>
                </a:lnTo>
                <a:lnTo>
                  <a:pt x="590629" y="216447"/>
                </a:lnTo>
                <a:lnTo>
                  <a:pt x="565568" y="250582"/>
                </a:lnTo>
                <a:lnTo>
                  <a:pt x="558820" y="251304"/>
                </a:lnTo>
                <a:lnTo>
                  <a:pt x="607453" y="251304"/>
                </a:lnTo>
                <a:lnTo>
                  <a:pt x="619878" y="206627"/>
                </a:lnTo>
                <a:lnTo>
                  <a:pt x="619366" y="195435"/>
                </a:lnTo>
                <a:lnTo>
                  <a:pt x="617830" y="185313"/>
                </a:lnTo>
                <a:lnTo>
                  <a:pt x="615270" y="176261"/>
                </a:lnTo>
                <a:lnTo>
                  <a:pt x="611687" y="168280"/>
                </a:lnTo>
                <a:lnTo>
                  <a:pt x="607961" y="162323"/>
                </a:lnTo>
                <a:close/>
              </a:path>
              <a:path w="620395" h="275589">
                <a:moveTo>
                  <a:pt x="413622" y="0"/>
                </a:moveTo>
                <a:lnTo>
                  <a:pt x="377276" y="11657"/>
                </a:lnTo>
                <a:lnTo>
                  <a:pt x="355357" y="47188"/>
                </a:lnTo>
                <a:lnTo>
                  <a:pt x="353309" y="68503"/>
                </a:lnTo>
                <a:lnTo>
                  <a:pt x="353821" y="79718"/>
                </a:lnTo>
                <a:lnTo>
                  <a:pt x="371366" y="120532"/>
                </a:lnTo>
                <a:lnTo>
                  <a:pt x="413622" y="137379"/>
                </a:lnTo>
                <a:lnTo>
                  <a:pt x="421487" y="136913"/>
                </a:lnTo>
                <a:lnTo>
                  <a:pt x="461137" y="114366"/>
                </a:lnTo>
                <a:lnTo>
                  <a:pt x="461903" y="113179"/>
                </a:lnTo>
                <a:lnTo>
                  <a:pt x="413622" y="113179"/>
                </a:lnTo>
                <a:lnTo>
                  <a:pt x="406874" y="112458"/>
                </a:lnTo>
                <a:lnTo>
                  <a:pt x="382512" y="78462"/>
                </a:lnTo>
                <a:lnTo>
                  <a:pt x="381976" y="68131"/>
                </a:lnTo>
                <a:lnTo>
                  <a:pt x="382512" y="57985"/>
                </a:lnTo>
                <a:lnTo>
                  <a:pt x="406874" y="24897"/>
                </a:lnTo>
                <a:lnTo>
                  <a:pt x="413622" y="24199"/>
                </a:lnTo>
                <a:lnTo>
                  <a:pt x="462411" y="24199"/>
                </a:lnTo>
                <a:lnTo>
                  <a:pt x="461672" y="23012"/>
                </a:lnTo>
                <a:lnTo>
                  <a:pt x="429631" y="1861"/>
                </a:lnTo>
                <a:lnTo>
                  <a:pt x="421812" y="465"/>
                </a:lnTo>
                <a:lnTo>
                  <a:pt x="413622" y="0"/>
                </a:lnTo>
                <a:close/>
              </a:path>
              <a:path w="620395" h="275589">
                <a:moveTo>
                  <a:pt x="462411" y="24199"/>
                </a:moveTo>
                <a:lnTo>
                  <a:pt x="413622" y="24199"/>
                </a:lnTo>
                <a:lnTo>
                  <a:pt x="420370" y="24920"/>
                </a:lnTo>
                <a:lnTo>
                  <a:pt x="426466" y="27084"/>
                </a:lnTo>
                <a:lnTo>
                  <a:pt x="445641" y="68131"/>
                </a:lnTo>
                <a:lnTo>
                  <a:pt x="445059" y="78462"/>
                </a:lnTo>
                <a:lnTo>
                  <a:pt x="420207" y="112458"/>
                </a:lnTo>
                <a:lnTo>
                  <a:pt x="413622" y="113179"/>
                </a:lnTo>
                <a:lnTo>
                  <a:pt x="461903" y="113179"/>
                </a:lnTo>
                <a:lnTo>
                  <a:pt x="474308" y="68503"/>
                </a:lnTo>
                <a:lnTo>
                  <a:pt x="473796" y="57310"/>
                </a:lnTo>
                <a:lnTo>
                  <a:pt x="472260" y="47188"/>
                </a:lnTo>
                <a:lnTo>
                  <a:pt x="469700" y="38137"/>
                </a:lnTo>
                <a:lnTo>
                  <a:pt x="466116" y="30156"/>
                </a:lnTo>
                <a:lnTo>
                  <a:pt x="462411" y="24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12898222" y="3330199"/>
            <a:ext cx="654050" cy="275590"/>
          </a:xfrm>
          <a:custGeom>
            <a:avLst/>
            <a:gdLst/>
            <a:ahLst/>
            <a:cxnLst/>
            <a:rect l="l" t="t" r="r" b="b"/>
            <a:pathLst>
              <a:path w="654050" h="275589">
                <a:moveTo>
                  <a:pt x="108711" y="40580"/>
                </a:moveTo>
                <a:lnTo>
                  <a:pt x="70365" y="40580"/>
                </a:lnTo>
                <a:lnTo>
                  <a:pt x="77439" y="43558"/>
                </a:lnTo>
                <a:lnTo>
                  <a:pt x="74576" y="48747"/>
                </a:lnTo>
                <a:lnTo>
                  <a:pt x="70830" y="53890"/>
                </a:lnTo>
                <a:lnTo>
                  <a:pt x="70365" y="54402"/>
                </a:lnTo>
                <a:lnTo>
                  <a:pt x="70365" y="271780"/>
                </a:lnTo>
                <a:lnTo>
                  <a:pt x="108711" y="271780"/>
                </a:lnTo>
                <a:lnTo>
                  <a:pt x="108711" y="40580"/>
                </a:lnTo>
                <a:close/>
              </a:path>
              <a:path w="654050" h="275589">
                <a:moveTo>
                  <a:pt x="108711" y="3722"/>
                </a:moveTo>
                <a:lnTo>
                  <a:pt x="78183" y="3722"/>
                </a:lnTo>
                <a:lnTo>
                  <a:pt x="74809" y="9446"/>
                </a:lnTo>
                <a:lnTo>
                  <a:pt x="70644" y="15077"/>
                </a:lnTo>
                <a:lnTo>
                  <a:pt x="39626" y="40022"/>
                </a:lnTo>
                <a:lnTo>
                  <a:pt x="0" y="53611"/>
                </a:lnTo>
                <a:lnTo>
                  <a:pt x="0" y="91586"/>
                </a:lnTo>
                <a:lnTo>
                  <a:pt x="40720" y="77647"/>
                </a:lnTo>
                <a:lnTo>
                  <a:pt x="70365" y="54402"/>
                </a:lnTo>
                <a:lnTo>
                  <a:pt x="70365" y="40580"/>
                </a:lnTo>
                <a:lnTo>
                  <a:pt x="108711" y="40580"/>
                </a:lnTo>
                <a:lnTo>
                  <a:pt x="108711" y="3722"/>
                </a:lnTo>
                <a:close/>
              </a:path>
              <a:path w="654050" h="275589">
                <a:moveTo>
                  <a:pt x="70365" y="40580"/>
                </a:moveTo>
                <a:lnTo>
                  <a:pt x="70365" y="54402"/>
                </a:lnTo>
                <a:lnTo>
                  <a:pt x="70830" y="53890"/>
                </a:lnTo>
                <a:lnTo>
                  <a:pt x="74576" y="48747"/>
                </a:lnTo>
                <a:lnTo>
                  <a:pt x="77439" y="43558"/>
                </a:lnTo>
                <a:lnTo>
                  <a:pt x="70365" y="40580"/>
                </a:lnTo>
                <a:close/>
              </a:path>
              <a:path w="654050" h="275589">
                <a:moveTo>
                  <a:pt x="257138" y="0"/>
                </a:moveTo>
                <a:lnTo>
                  <a:pt x="212951" y="9842"/>
                </a:lnTo>
                <a:lnTo>
                  <a:pt x="178303" y="38067"/>
                </a:lnTo>
                <a:lnTo>
                  <a:pt x="155802" y="81417"/>
                </a:lnTo>
                <a:lnTo>
                  <a:pt x="148054" y="136634"/>
                </a:lnTo>
                <a:lnTo>
                  <a:pt x="148915" y="156366"/>
                </a:lnTo>
                <a:lnTo>
                  <a:pt x="161829" y="208861"/>
                </a:lnTo>
                <a:lnTo>
                  <a:pt x="188565" y="248232"/>
                </a:lnTo>
                <a:lnTo>
                  <a:pt x="226703" y="271129"/>
                </a:lnTo>
                <a:lnTo>
                  <a:pt x="257138" y="275503"/>
                </a:lnTo>
                <a:lnTo>
                  <a:pt x="272682" y="274410"/>
                </a:lnTo>
                <a:lnTo>
                  <a:pt x="313728" y="258005"/>
                </a:lnTo>
                <a:lnTo>
                  <a:pt x="331263" y="241624"/>
                </a:lnTo>
                <a:lnTo>
                  <a:pt x="257138" y="241624"/>
                </a:lnTo>
                <a:lnTo>
                  <a:pt x="246761" y="240809"/>
                </a:lnTo>
                <a:lnTo>
                  <a:pt x="213812" y="221403"/>
                </a:lnTo>
                <a:lnTo>
                  <a:pt x="194894" y="179333"/>
                </a:lnTo>
                <a:lnTo>
                  <a:pt x="190496" y="136262"/>
                </a:lnTo>
                <a:lnTo>
                  <a:pt x="190964" y="121137"/>
                </a:lnTo>
                <a:lnTo>
                  <a:pt x="197942" y="82278"/>
                </a:lnTo>
                <a:lnTo>
                  <a:pt x="220281" y="46537"/>
                </a:lnTo>
                <a:lnTo>
                  <a:pt x="257138" y="33879"/>
                </a:lnTo>
                <a:lnTo>
                  <a:pt x="331745" y="33879"/>
                </a:lnTo>
                <a:lnTo>
                  <a:pt x="325340" y="26921"/>
                </a:lnTo>
                <a:lnTo>
                  <a:pt x="313728" y="17497"/>
                </a:lnTo>
                <a:lnTo>
                  <a:pt x="301117" y="9842"/>
                </a:lnTo>
                <a:lnTo>
                  <a:pt x="287481" y="4374"/>
                </a:lnTo>
                <a:lnTo>
                  <a:pt x="272822" y="1093"/>
                </a:lnTo>
                <a:lnTo>
                  <a:pt x="257138" y="0"/>
                </a:lnTo>
                <a:close/>
              </a:path>
              <a:path w="654050" h="275589">
                <a:moveTo>
                  <a:pt x="331745" y="33879"/>
                </a:moveTo>
                <a:lnTo>
                  <a:pt x="257138" y="33879"/>
                </a:lnTo>
                <a:lnTo>
                  <a:pt x="267493" y="34670"/>
                </a:lnTo>
                <a:lnTo>
                  <a:pt x="276963" y="37043"/>
                </a:lnTo>
                <a:lnTo>
                  <a:pt x="306282" y="61522"/>
                </a:lnTo>
                <a:lnTo>
                  <a:pt x="321464" y="107129"/>
                </a:lnTo>
                <a:lnTo>
                  <a:pt x="323409" y="136262"/>
                </a:lnTo>
                <a:lnTo>
                  <a:pt x="322920" y="151596"/>
                </a:lnTo>
                <a:lnTo>
                  <a:pt x="315590" y="191735"/>
                </a:lnTo>
                <a:lnTo>
                  <a:pt x="293251" y="228593"/>
                </a:lnTo>
                <a:lnTo>
                  <a:pt x="257138" y="241624"/>
                </a:lnTo>
                <a:lnTo>
                  <a:pt x="331263" y="241624"/>
                </a:lnTo>
                <a:lnTo>
                  <a:pt x="352076" y="208861"/>
                </a:lnTo>
                <a:lnTo>
                  <a:pt x="364990" y="156506"/>
                </a:lnTo>
                <a:lnTo>
                  <a:pt x="365851" y="136634"/>
                </a:lnTo>
                <a:lnTo>
                  <a:pt x="364990" y="116972"/>
                </a:lnTo>
                <a:lnTo>
                  <a:pt x="352076" y="65524"/>
                </a:lnTo>
                <a:lnTo>
                  <a:pt x="335601" y="38067"/>
                </a:lnTo>
                <a:lnTo>
                  <a:pt x="331745" y="33879"/>
                </a:lnTo>
                <a:close/>
              </a:path>
              <a:path w="654050" h="275589">
                <a:moveTo>
                  <a:pt x="592633" y="138123"/>
                </a:moveTo>
                <a:lnTo>
                  <a:pt x="556287" y="149781"/>
                </a:lnTo>
                <a:lnTo>
                  <a:pt x="534368" y="185313"/>
                </a:lnTo>
                <a:lnTo>
                  <a:pt x="532320" y="206627"/>
                </a:lnTo>
                <a:lnTo>
                  <a:pt x="532855" y="217843"/>
                </a:lnTo>
                <a:lnTo>
                  <a:pt x="550749" y="258656"/>
                </a:lnTo>
                <a:lnTo>
                  <a:pt x="592633" y="275503"/>
                </a:lnTo>
                <a:lnTo>
                  <a:pt x="600498" y="275038"/>
                </a:lnTo>
                <a:lnTo>
                  <a:pt x="635168" y="258656"/>
                </a:lnTo>
                <a:lnTo>
                  <a:pt x="641266" y="251304"/>
                </a:lnTo>
                <a:lnTo>
                  <a:pt x="592633" y="251304"/>
                </a:lnTo>
                <a:lnTo>
                  <a:pt x="585908" y="250582"/>
                </a:lnTo>
                <a:lnTo>
                  <a:pt x="561895" y="216586"/>
                </a:lnTo>
                <a:lnTo>
                  <a:pt x="561359" y="206255"/>
                </a:lnTo>
                <a:lnTo>
                  <a:pt x="561895" y="196110"/>
                </a:lnTo>
                <a:lnTo>
                  <a:pt x="583201" y="162323"/>
                </a:lnTo>
                <a:lnTo>
                  <a:pt x="641774" y="162323"/>
                </a:lnTo>
                <a:lnTo>
                  <a:pt x="641032" y="161136"/>
                </a:lnTo>
                <a:lnTo>
                  <a:pt x="608642" y="139985"/>
                </a:lnTo>
                <a:lnTo>
                  <a:pt x="600824" y="138589"/>
                </a:lnTo>
                <a:lnTo>
                  <a:pt x="592633" y="138123"/>
                </a:lnTo>
                <a:close/>
              </a:path>
              <a:path w="654050" h="275589">
                <a:moveTo>
                  <a:pt x="638053" y="3722"/>
                </a:moveTo>
                <a:lnTo>
                  <a:pt x="603429" y="3722"/>
                </a:lnTo>
                <a:lnTo>
                  <a:pt x="404620" y="271780"/>
                </a:lnTo>
                <a:lnTo>
                  <a:pt x="439617" y="271780"/>
                </a:lnTo>
                <a:lnTo>
                  <a:pt x="638053" y="3722"/>
                </a:lnTo>
                <a:close/>
              </a:path>
              <a:path w="654050" h="275589">
                <a:moveTo>
                  <a:pt x="641774" y="162323"/>
                </a:moveTo>
                <a:lnTo>
                  <a:pt x="592633" y="162323"/>
                </a:lnTo>
                <a:lnTo>
                  <a:pt x="599381" y="163044"/>
                </a:lnTo>
                <a:lnTo>
                  <a:pt x="605477" y="165208"/>
                </a:lnTo>
                <a:lnTo>
                  <a:pt x="625024" y="206255"/>
                </a:lnTo>
                <a:lnTo>
                  <a:pt x="624442" y="216447"/>
                </a:lnTo>
                <a:lnTo>
                  <a:pt x="599381" y="250582"/>
                </a:lnTo>
                <a:lnTo>
                  <a:pt x="592633" y="251304"/>
                </a:lnTo>
                <a:lnTo>
                  <a:pt x="641266" y="251304"/>
                </a:lnTo>
                <a:lnTo>
                  <a:pt x="653691" y="206627"/>
                </a:lnTo>
                <a:lnTo>
                  <a:pt x="653179" y="195435"/>
                </a:lnTo>
                <a:lnTo>
                  <a:pt x="651643" y="185313"/>
                </a:lnTo>
                <a:lnTo>
                  <a:pt x="649083" y="176261"/>
                </a:lnTo>
                <a:lnTo>
                  <a:pt x="645499" y="168280"/>
                </a:lnTo>
                <a:lnTo>
                  <a:pt x="641774" y="162323"/>
                </a:lnTo>
                <a:close/>
              </a:path>
              <a:path w="654050" h="275589">
                <a:moveTo>
                  <a:pt x="447435" y="0"/>
                </a:moveTo>
                <a:lnTo>
                  <a:pt x="411089" y="11657"/>
                </a:lnTo>
                <a:lnTo>
                  <a:pt x="389169" y="47188"/>
                </a:lnTo>
                <a:lnTo>
                  <a:pt x="387122" y="68503"/>
                </a:lnTo>
                <a:lnTo>
                  <a:pt x="387634" y="79718"/>
                </a:lnTo>
                <a:lnTo>
                  <a:pt x="405178" y="120532"/>
                </a:lnTo>
                <a:lnTo>
                  <a:pt x="447435" y="137379"/>
                </a:lnTo>
                <a:lnTo>
                  <a:pt x="455300" y="136913"/>
                </a:lnTo>
                <a:lnTo>
                  <a:pt x="494950" y="114366"/>
                </a:lnTo>
                <a:lnTo>
                  <a:pt x="495715" y="113179"/>
                </a:lnTo>
                <a:lnTo>
                  <a:pt x="447435" y="113179"/>
                </a:lnTo>
                <a:lnTo>
                  <a:pt x="440687" y="112458"/>
                </a:lnTo>
                <a:lnTo>
                  <a:pt x="416324" y="78462"/>
                </a:lnTo>
                <a:lnTo>
                  <a:pt x="415789" y="68131"/>
                </a:lnTo>
                <a:lnTo>
                  <a:pt x="416324" y="57985"/>
                </a:lnTo>
                <a:lnTo>
                  <a:pt x="440687" y="24897"/>
                </a:lnTo>
                <a:lnTo>
                  <a:pt x="447435" y="24199"/>
                </a:lnTo>
                <a:lnTo>
                  <a:pt x="496224" y="24199"/>
                </a:lnTo>
                <a:lnTo>
                  <a:pt x="495485" y="23012"/>
                </a:lnTo>
                <a:lnTo>
                  <a:pt x="463444" y="1861"/>
                </a:lnTo>
                <a:lnTo>
                  <a:pt x="455625" y="465"/>
                </a:lnTo>
                <a:lnTo>
                  <a:pt x="447435" y="0"/>
                </a:lnTo>
                <a:close/>
              </a:path>
              <a:path w="654050" h="275589">
                <a:moveTo>
                  <a:pt x="496224" y="24199"/>
                </a:moveTo>
                <a:lnTo>
                  <a:pt x="447435" y="24199"/>
                </a:lnTo>
                <a:lnTo>
                  <a:pt x="454183" y="24920"/>
                </a:lnTo>
                <a:lnTo>
                  <a:pt x="460279" y="27084"/>
                </a:lnTo>
                <a:lnTo>
                  <a:pt x="479453" y="68131"/>
                </a:lnTo>
                <a:lnTo>
                  <a:pt x="478871" y="78462"/>
                </a:lnTo>
                <a:lnTo>
                  <a:pt x="454020" y="112458"/>
                </a:lnTo>
                <a:lnTo>
                  <a:pt x="447435" y="113179"/>
                </a:lnTo>
                <a:lnTo>
                  <a:pt x="495715" y="113179"/>
                </a:lnTo>
                <a:lnTo>
                  <a:pt x="508120" y="68503"/>
                </a:lnTo>
                <a:lnTo>
                  <a:pt x="507608" y="57310"/>
                </a:lnTo>
                <a:lnTo>
                  <a:pt x="506072" y="47188"/>
                </a:lnTo>
                <a:lnTo>
                  <a:pt x="503513" y="38137"/>
                </a:lnTo>
                <a:lnTo>
                  <a:pt x="499930" y="30156"/>
                </a:lnTo>
                <a:lnTo>
                  <a:pt x="496224" y="24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13853307" y="1822391"/>
            <a:ext cx="476250" cy="275590"/>
          </a:xfrm>
          <a:custGeom>
            <a:avLst/>
            <a:gdLst/>
            <a:ahLst/>
            <a:cxnLst/>
            <a:rect l="l" t="t" r="r" b="b"/>
            <a:pathLst>
              <a:path w="476250" h="275589">
                <a:moveTo>
                  <a:pt x="167658" y="32390"/>
                </a:moveTo>
                <a:lnTo>
                  <a:pt x="93075" y="32390"/>
                </a:lnTo>
                <a:lnTo>
                  <a:pt x="103104" y="33135"/>
                </a:lnTo>
                <a:lnTo>
                  <a:pt x="111970" y="35368"/>
                </a:lnTo>
                <a:lnTo>
                  <a:pt x="137729" y="66851"/>
                </a:lnTo>
                <a:lnTo>
                  <a:pt x="138497" y="76694"/>
                </a:lnTo>
                <a:lnTo>
                  <a:pt x="138078" y="84326"/>
                </a:lnTo>
                <a:lnTo>
                  <a:pt x="122860" y="123325"/>
                </a:lnTo>
                <a:lnTo>
                  <a:pt x="91121" y="161020"/>
                </a:lnTo>
                <a:lnTo>
                  <a:pt x="53541" y="195970"/>
                </a:lnTo>
                <a:lnTo>
                  <a:pt x="20965" y="223893"/>
                </a:lnTo>
                <a:lnTo>
                  <a:pt x="2233" y="239390"/>
                </a:lnTo>
                <a:lnTo>
                  <a:pt x="2233" y="271781"/>
                </a:lnTo>
                <a:lnTo>
                  <a:pt x="185406" y="271781"/>
                </a:lnTo>
                <a:lnTo>
                  <a:pt x="185406" y="252048"/>
                </a:lnTo>
                <a:lnTo>
                  <a:pt x="44304" y="252048"/>
                </a:lnTo>
                <a:lnTo>
                  <a:pt x="34996" y="239390"/>
                </a:lnTo>
                <a:lnTo>
                  <a:pt x="60136" y="239390"/>
                </a:lnTo>
                <a:lnTo>
                  <a:pt x="62872" y="237203"/>
                </a:lnTo>
                <a:lnTo>
                  <a:pt x="95262" y="210025"/>
                </a:lnTo>
                <a:lnTo>
                  <a:pt x="132819" y="174609"/>
                </a:lnTo>
                <a:lnTo>
                  <a:pt x="158414" y="143825"/>
                </a:lnTo>
                <a:lnTo>
                  <a:pt x="176587" y="106106"/>
                </a:lnTo>
                <a:lnTo>
                  <a:pt x="180567" y="78183"/>
                </a:lnTo>
                <a:lnTo>
                  <a:pt x="179124" y="60917"/>
                </a:lnTo>
                <a:lnTo>
                  <a:pt x="174796" y="45606"/>
                </a:lnTo>
                <a:lnTo>
                  <a:pt x="167658" y="32390"/>
                </a:lnTo>
                <a:close/>
              </a:path>
              <a:path w="476250" h="275589">
                <a:moveTo>
                  <a:pt x="60136" y="239390"/>
                </a:moveTo>
                <a:lnTo>
                  <a:pt x="34996" y="239390"/>
                </a:lnTo>
                <a:lnTo>
                  <a:pt x="44304" y="252048"/>
                </a:lnTo>
                <a:lnTo>
                  <a:pt x="60136" y="239390"/>
                </a:lnTo>
                <a:close/>
              </a:path>
              <a:path w="476250" h="275589">
                <a:moveTo>
                  <a:pt x="185406" y="239390"/>
                </a:moveTo>
                <a:lnTo>
                  <a:pt x="60136" y="239390"/>
                </a:lnTo>
                <a:lnTo>
                  <a:pt x="44304" y="252048"/>
                </a:lnTo>
                <a:lnTo>
                  <a:pt x="185406" y="252048"/>
                </a:lnTo>
                <a:lnTo>
                  <a:pt x="185406" y="239390"/>
                </a:lnTo>
                <a:close/>
              </a:path>
              <a:path w="476250" h="275589">
                <a:moveTo>
                  <a:pt x="95309" y="0"/>
                </a:moveTo>
                <a:lnTo>
                  <a:pt x="42326" y="12565"/>
                </a:lnTo>
                <a:lnTo>
                  <a:pt x="9028" y="48306"/>
                </a:lnTo>
                <a:lnTo>
                  <a:pt x="0" y="81534"/>
                </a:lnTo>
                <a:lnTo>
                  <a:pt x="40208" y="81534"/>
                </a:lnTo>
                <a:lnTo>
                  <a:pt x="42535" y="70481"/>
                </a:lnTo>
                <a:lnTo>
                  <a:pt x="46165" y="60778"/>
                </a:lnTo>
                <a:lnTo>
                  <a:pt x="82604" y="33204"/>
                </a:lnTo>
                <a:lnTo>
                  <a:pt x="93075" y="32390"/>
                </a:lnTo>
                <a:lnTo>
                  <a:pt x="167658" y="32390"/>
                </a:lnTo>
                <a:lnTo>
                  <a:pt x="167582" y="32250"/>
                </a:lnTo>
                <a:lnTo>
                  <a:pt x="157484" y="20848"/>
                </a:lnTo>
                <a:lnTo>
                  <a:pt x="145081" y="11727"/>
                </a:lnTo>
                <a:lnTo>
                  <a:pt x="130585" y="5212"/>
                </a:lnTo>
                <a:lnTo>
                  <a:pt x="113994" y="1303"/>
                </a:lnTo>
                <a:lnTo>
                  <a:pt x="95309" y="0"/>
                </a:lnTo>
                <a:close/>
              </a:path>
              <a:path w="476250" h="275589">
                <a:moveTo>
                  <a:pt x="414887" y="138124"/>
                </a:moveTo>
                <a:lnTo>
                  <a:pt x="378541" y="149781"/>
                </a:lnTo>
                <a:lnTo>
                  <a:pt x="356622" y="185313"/>
                </a:lnTo>
                <a:lnTo>
                  <a:pt x="354574" y="206627"/>
                </a:lnTo>
                <a:lnTo>
                  <a:pt x="355109" y="217843"/>
                </a:lnTo>
                <a:lnTo>
                  <a:pt x="373003" y="258657"/>
                </a:lnTo>
                <a:lnTo>
                  <a:pt x="414887" y="275503"/>
                </a:lnTo>
                <a:lnTo>
                  <a:pt x="422752" y="275038"/>
                </a:lnTo>
                <a:lnTo>
                  <a:pt x="457423" y="258657"/>
                </a:lnTo>
                <a:lnTo>
                  <a:pt x="463521" y="251304"/>
                </a:lnTo>
                <a:lnTo>
                  <a:pt x="414887" y="251304"/>
                </a:lnTo>
                <a:lnTo>
                  <a:pt x="408163" y="250583"/>
                </a:lnTo>
                <a:lnTo>
                  <a:pt x="384149" y="216587"/>
                </a:lnTo>
                <a:lnTo>
                  <a:pt x="383614" y="206255"/>
                </a:lnTo>
                <a:lnTo>
                  <a:pt x="384149" y="196110"/>
                </a:lnTo>
                <a:lnTo>
                  <a:pt x="405456" y="162323"/>
                </a:lnTo>
                <a:lnTo>
                  <a:pt x="464029" y="162323"/>
                </a:lnTo>
                <a:lnTo>
                  <a:pt x="463287" y="161137"/>
                </a:lnTo>
                <a:lnTo>
                  <a:pt x="430897" y="139985"/>
                </a:lnTo>
                <a:lnTo>
                  <a:pt x="423078" y="138589"/>
                </a:lnTo>
                <a:lnTo>
                  <a:pt x="414887" y="138124"/>
                </a:lnTo>
                <a:close/>
              </a:path>
              <a:path w="476250" h="275589">
                <a:moveTo>
                  <a:pt x="460308" y="3723"/>
                </a:moveTo>
                <a:lnTo>
                  <a:pt x="425684" y="3723"/>
                </a:lnTo>
                <a:lnTo>
                  <a:pt x="226874" y="271781"/>
                </a:lnTo>
                <a:lnTo>
                  <a:pt x="261871" y="271781"/>
                </a:lnTo>
                <a:lnTo>
                  <a:pt x="460308" y="3723"/>
                </a:lnTo>
                <a:close/>
              </a:path>
              <a:path w="476250" h="275589">
                <a:moveTo>
                  <a:pt x="464029" y="162323"/>
                </a:moveTo>
                <a:lnTo>
                  <a:pt x="414887" y="162323"/>
                </a:lnTo>
                <a:lnTo>
                  <a:pt x="421635" y="163045"/>
                </a:lnTo>
                <a:lnTo>
                  <a:pt x="427732" y="165209"/>
                </a:lnTo>
                <a:lnTo>
                  <a:pt x="447278" y="206255"/>
                </a:lnTo>
                <a:lnTo>
                  <a:pt x="446696" y="216447"/>
                </a:lnTo>
                <a:lnTo>
                  <a:pt x="421635" y="250583"/>
                </a:lnTo>
                <a:lnTo>
                  <a:pt x="414887" y="251304"/>
                </a:lnTo>
                <a:lnTo>
                  <a:pt x="463521" y="251304"/>
                </a:lnTo>
                <a:lnTo>
                  <a:pt x="475945" y="206627"/>
                </a:lnTo>
                <a:lnTo>
                  <a:pt x="475433" y="195435"/>
                </a:lnTo>
                <a:lnTo>
                  <a:pt x="473898" y="185313"/>
                </a:lnTo>
                <a:lnTo>
                  <a:pt x="471338" y="176261"/>
                </a:lnTo>
                <a:lnTo>
                  <a:pt x="467755" y="168280"/>
                </a:lnTo>
                <a:lnTo>
                  <a:pt x="464029" y="162323"/>
                </a:lnTo>
                <a:close/>
              </a:path>
              <a:path w="476250" h="275589">
                <a:moveTo>
                  <a:pt x="269690" y="0"/>
                </a:moveTo>
                <a:lnTo>
                  <a:pt x="233343" y="11657"/>
                </a:lnTo>
                <a:lnTo>
                  <a:pt x="211424" y="47189"/>
                </a:lnTo>
                <a:lnTo>
                  <a:pt x="209376" y="68503"/>
                </a:lnTo>
                <a:lnTo>
                  <a:pt x="209888" y="79719"/>
                </a:lnTo>
                <a:lnTo>
                  <a:pt x="227433" y="120532"/>
                </a:lnTo>
                <a:lnTo>
                  <a:pt x="269690" y="137379"/>
                </a:lnTo>
                <a:lnTo>
                  <a:pt x="277554" y="136914"/>
                </a:lnTo>
                <a:lnTo>
                  <a:pt x="317204" y="114366"/>
                </a:lnTo>
                <a:lnTo>
                  <a:pt x="317970" y="113179"/>
                </a:lnTo>
                <a:lnTo>
                  <a:pt x="269690" y="113179"/>
                </a:lnTo>
                <a:lnTo>
                  <a:pt x="262941" y="112458"/>
                </a:lnTo>
                <a:lnTo>
                  <a:pt x="238579" y="78462"/>
                </a:lnTo>
                <a:lnTo>
                  <a:pt x="238043" y="68131"/>
                </a:lnTo>
                <a:lnTo>
                  <a:pt x="238579" y="57986"/>
                </a:lnTo>
                <a:lnTo>
                  <a:pt x="262941" y="24897"/>
                </a:lnTo>
                <a:lnTo>
                  <a:pt x="269690" y="24199"/>
                </a:lnTo>
                <a:lnTo>
                  <a:pt x="318478" y="24199"/>
                </a:lnTo>
                <a:lnTo>
                  <a:pt x="317740" y="23012"/>
                </a:lnTo>
                <a:lnTo>
                  <a:pt x="285698" y="1861"/>
                </a:lnTo>
                <a:lnTo>
                  <a:pt x="277880" y="465"/>
                </a:lnTo>
                <a:lnTo>
                  <a:pt x="269690" y="0"/>
                </a:lnTo>
                <a:close/>
              </a:path>
              <a:path w="476250" h="275589">
                <a:moveTo>
                  <a:pt x="318478" y="24199"/>
                </a:moveTo>
                <a:lnTo>
                  <a:pt x="269690" y="24199"/>
                </a:lnTo>
                <a:lnTo>
                  <a:pt x="276437" y="24920"/>
                </a:lnTo>
                <a:lnTo>
                  <a:pt x="282534" y="27084"/>
                </a:lnTo>
                <a:lnTo>
                  <a:pt x="301707" y="68131"/>
                </a:lnTo>
                <a:lnTo>
                  <a:pt x="301126" y="78462"/>
                </a:lnTo>
                <a:lnTo>
                  <a:pt x="276274" y="112458"/>
                </a:lnTo>
                <a:lnTo>
                  <a:pt x="269690" y="113179"/>
                </a:lnTo>
                <a:lnTo>
                  <a:pt x="317970" y="113179"/>
                </a:lnTo>
                <a:lnTo>
                  <a:pt x="330375" y="68503"/>
                </a:lnTo>
                <a:lnTo>
                  <a:pt x="329863" y="57311"/>
                </a:lnTo>
                <a:lnTo>
                  <a:pt x="328327" y="47189"/>
                </a:lnTo>
                <a:lnTo>
                  <a:pt x="325768" y="38137"/>
                </a:lnTo>
                <a:lnTo>
                  <a:pt x="322184" y="30156"/>
                </a:lnTo>
                <a:lnTo>
                  <a:pt x="318478" y="24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" name="object 1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48389" y="4180857"/>
            <a:ext cx="7710885" cy="1210567"/>
          </a:xfrm>
          <a:prstGeom prst="rect">
            <a:avLst/>
          </a:prstGeom>
        </p:spPr>
      </p:pic>
      <p:sp>
        <p:nvSpPr>
          <p:cNvPr id="17" name="object 17" descr=""/>
          <p:cNvSpPr/>
          <p:nvPr/>
        </p:nvSpPr>
        <p:spPr>
          <a:xfrm>
            <a:off x="7659733" y="6551636"/>
            <a:ext cx="1442720" cy="360680"/>
          </a:xfrm>
          <a:custGeom>
            <a:avLst/>
            <a:gdLst/>
            <a:ahLst/>
            <a:cxnLst/>
            <a:rect l="l" t="t" r="r" b="b"/>
            <a:pathLst>
              <a:path w="1442720" h="360679">
                <a:moveTo>
                  <a:pt x="39687" y="193043"/>
                </a:moveTo>
                <a:lnTo>
                  <a:pt x="0" y="193043"/>
                </a:lnTo>
                <a:lnTo>
                  <a:pt x="4069" y="213923"/>
                </a:lnTo>
                <a:lnTo>
                  <a:pt x="21601" y="248023"/>
                </a:lnTo>
                <a:lnTo>
                  <a:pt x="70127" y="279161"/>
                </a:lnTo>
                <a:lnTo>
                  <a:pt x="115209" y="285134"/>
                </a:lnTo>
                <a:lnTo>
                  <a:pt x="137027" y="283882"/>
                </a:lnTo>
                <a:lnTo>
                  <a:pt x="186878" y="265098"/>
                </a:lnTo>
                <a:lnTo>
                  <a:pt x="199110" y="251997"/>
                </a:lnTo>
                <a:lnTo>
                  <a:pt x="115980" y="251997"/>
                </a:lnTo>
                <a:lnTo>
                  <a:pt x="100085" y="251057"/>
                </a:lnTo>
                <a:lnTo>
                  <a:pt x="62806" y="236969"/>
                </a:lnTo>
                <a:lnTo>
                  <a:pt x="42432" y="206626"/>
                </a:lnTo>
                <a:lnTo>
                  <a:pt x="39687" y="193043"/>
                </a:lnTo>
                <a:close/>
              </a:path>
              <a:path w="1442720" h="360679">
                <a:moveTo>
                  <a:pt x="107888" y="0"/>
                </a:moveTo>
                <a:lnTo>
                  <a:pt x="69019" y="5418"/>
                </a:lnTo>
                <a:lnTo>
                  <a:pt x="31210" y="27839"/>
                </a:lnTo>
                <a:lnTo>
                  <a:pt x="13823" y="64950"/>
                </a:lnTo>
                <a:lnTo>
                  <a:pt x="13100" y="76292"/>
                </a:lnTo>
                <a:lnTo>
                  <a:pt x="14184" y="89562"/>
                </a:lnTo>
                <a:lnTo>
                  <a:pt x="40337" y="130815"/>
                </a:lnTo>
                <a:lnTo>
                  <a:pt x="84769" y="152200"/>
                </a:lnTo>
                <a:lnTo>
                  <a:pt x="132934" y="167612"/>
                </a:lnTo>
                <a:lnTo>
                  <a:pt x="142639" y="171128"/>
                </a:lnTo>
                <a:lnTo>
                  <a:pt x="172404" y="203712"/>
                </a:lnTo>
                <a:lnTo>
                  <a:pt x="173006" y="211924"/>
                </a:lnTo>
                <a:lnTo>
                  <a:pt x="172091" y="221003"/>
                </a:lnTo>
                <a:lnTo>
                  <a:pt x="140640" y="249396"/>
                </a:lnTo>
                <a:lnTo>
                  <a:pt x="115980" y="251997"/>
                </a:lnTo>
                <a:lnTo>
                  <a:pt x="199110" y="251997"/>
                </a:lnTo>
                <a:lnTo>
                  <a:pt x="205951" y="240534"/>
                </a:lnTo>
                <a:lnTo>
                  <a:pt x="210719" y="225145"/>
                </a:lnTo>
                <a:lnTo>
                  <a:pt x="212309" y="207685"/>
                </a:lnTo>
                <a:lnTo>
                  <a:pt x="211249" y="193669"/>
                </a:lnTo>
                <a:lnTo>
                  <a:pt x="185915" y="150008"/>
                </a:lnTo>
                <a:lnTo>
                  <a:pt x="143722" y="128695"/>
                </a:lnTo>
                <a:lnTo>
                  <a:pt x="93178" y="112488"/>
                </a:lnTo>
                <a:lnTo>
                  <a:pt x="83035" y="108876"/>
                </a:lnTo>
                <a:lnTo>
                  <a:pt x="52980" y="78316"/>
                </a:lnTo>
                <a:lnTo>
                  <a:pt x="52403" y="71283"/>
                </a:lnTo>
                <a:lnTo>
                  <a:pt x="53294" y="62734"/>
                </a:lnTo>
                <a:lnTo>
                  <a:pt x="83709" y="35642"/>
                </a:lnTo>
                <a:lnTo>
                  <a:pt x="106346" y="33137"/>
                </a:lnTo>
                <a:lnTo>
                  <a:pt x="188632" y="33137"/>
                </a:lnTo>
                <a:lnTo>
                  <a:pt x="178015" y="22349"/>
                </a:lnTo>
                <a:lnTo>
                  <a:pt x="163807" y="12571"/>
                </a:lnTo>
                <a:lnTo>
                  <a:pt x="147383" y="5587"/>
                </a:lnTo>
                <a:lnTo>
                  <a:pt x="128743" y="1396"/>
                </a:lnTo>
                <a:lnTo>
                  <a:pt x="107888" y="0"/>
                </a:lnTo>
                <a:close/>
              </a:path>
              <a:path w="1442720" h="360679">
                <a:moveTo>
                  <a:pt x="188632" y="33137"/>
                </a:moveTo>
                <a:lnTo>
                  <a:pt x="106346" y="33137"/>
                </a:lnTo>
                <a:lnTo>
                  <a:pt x="119110" y="33907"/>
                </a:lnTo>
                <a:lnTo>
                  <a:pt x="130429" y="36220"/>
                </a:lnTo>
                <a:lnTo>
                  <a:pt x="161447" y="60976"/>
                </a:lnTo>
                <a:lnTo>
                  <a:pt x="168768" y="83614"/>
                </a:lnTo>
                <a:lnTo>
                  <a:pt x="208455" y="83614"/>
                </a:lnTo>
                <a:lnTo>
                  <a:pt x="205108" y="65046"/>
                </a:lnTo>
                <a:lnTo>
                  <a:pt x="198919" y="48646"/>
                </a:lnTo>
                <a:lnTo>
                  <a:pt x="189888" y="34414"/>
                </a:lnTo>
                <a:lnTo>
                  <a:pt x="188632" y="33137"/>
                </a:lnTo>
                <a:close/>
              </a:path>
              <a:path w="1442720" h="360679">
                <a:moveTo>
                  <a:pt x="333720" y="81302"/>
                </a:moveTo>
                <a:lnTo>
                  <a:pt x="293478" y="88454"/>
                </a:lnTo>
                <a:lnTo>
                  <a:pt x="261472" y="109333"/>
                </a:lnTo>
                <a:lnTo>
                  <a:pt x="240858" y="141700"/>
                </a:lnTo>
                <a:lnTo>
                  <a:pt x="234003" y="181484"/>
                </a:lnTo>
                <a:lnTo>
                  <a:pt x="234000" y="184438"/>
                </a:lnTo>
                <a:lnTo>
                  <a:pt x="234717" y="197619"/>
                </a:lnTo>
                <a:lnTo>
                  <a:pt x="246638" y="236199"/>
                </a:lnTo>
                <a:lnTo>
                  <a:pt x="281701" y="272418"/>
                </a:lnTo>
                <a:lnTo>
                  <a:pt x="319704" y="284700"/>
                </a:lnTo>
                <a:lnTo>
                  <a:pt x="334105" y="285519"/>
                </a:lnTo>
                <a:lnTo>
                  <a:pt x="349518" y="284532"/>
                </a:lnTo>
                <a:lnTo>
                  <a:pt x="388819" y="269721"/>
                </a:lnTo>
                <a:lnTo>
                  <a:pt x="405564" y="254309"/>
                </a:lnTo>
                <a:lnTo>
                  <a:pt x="334876" y="254309"/>
                </a:lnTo>
                <a:lnTo>
                  <a:pt x="321390" y="253129"/>
                </a:lnTo>
                <a:lnTo>
                  <a:pt x="283267" y="225073"/>
                </a:lnTo>
                <a:lnTo>
                  <a:pt x="275149" y="195355"/>
                </a:lnTo>
                <a:lnTo>
                  <a:pt x="260895" y="195355"/>
                </a:lnTo>
                <a:lnTo>
                  <a:pt x="260895" y="165301"/>
                </a:lnTo>
                <a:lnTo>
                  <a:pt x="275812" y="165301"/>
                </a:lnTo>
                <a:lnTo>
                  <a:pt x="278330" y="153548"/>
                </a:lnTo>
                <a:lnTo>
                  <a:pt x="309156" y="117232"/>
                </a:lnTo>
                <a:lnTo>
                  <a:pt x="333720" y="112512"/>
                </a:lnTo>
                <a:lnTo>
                  <a:pt x="405490" y="112512"/>
                </a:lnTo>
                <a:lnTo>
                  <a:pt x="401728" y="107985"/>
                </a:lnTo>
                <a:lnTo>
                  <a:pt x="360306" y="84384"/>
                </a:lnTo>
                <a:lnTo>
                  <a:pt x="347495" y="82072"/>
                </a:lnTo>
                <a:lnTo>
                  <a:pt x="333720" y="81302"/>
                </a:lnTo>
                <a:close/>
              </a:path>
              <a:path w="1442720" h="360679">
                <a:moveTo>
                  <a:pt x="421571" y="226180"/>
                </a:moveTo>
                <a:lnTo>
                  <a:pt x="383810" y="226180"/>
                </a:lnTo>
                <a:lnTo>
                  <a:pt x="380318" y="232707"/>
                </a:lnTo>
                <a:lnTo>
                  <a:pt x="376008" y="238414"/>
                </a:lnTo>
                <a:lnTo>
                  <a:pt x="334876" y="254309"/>
                </a:lnTo>
                <a:lnTo>
                  <a:pt x="405564" y="254309"/>
                </a:lnTo>
                <a:lnTo>
                  <a:pt x="408567" y="250937"/>
                </a:lnTo>
                <a:lnTo>
                  <a:pt x="415912" y="239305"/>
                </a:lnTo>
                <a:lnTo>
                  <a:pt x="421571" y="226180"/>
                </a:lnTo>
                <a:close/>
              </a:path>
              <a:path w="1442720" h="360679">
                <a:moveTo>
                  <a:pt x="275812" y="165301"/>
                </a:moveTo>
                <a:lnTo>
                  <a:pt x="260895" y="165301"/>
                </a:lnTo>
                <a:lnTo>
                  <a:pt x="260895" y="195355"/>
                </a:lnTo>
                <a:lnTo>
                  <a:pt x="275149" y="195355"/>
                </a:lnTo>
                <a:lnTo>
                  <a:pt x="274469" y="184438"/>
                </a:lnTo>
                <a:lnTo>
                  <a:pt x="274478" y="181484"/>
                </a:lnTo>
                <a:lnTo>
                  <a:pt x="275368" y="167372"/>
                </a:lnTo>
                <a:lnTo>
                  <a:pt x="275812" y="165301"/>
                </a:lnTo>
                <a:close/>
              </a:path>
              <a:path w="1442720" h="360679">
                <a:moveTo>
                  <a:pt x="386947" y="165301"/>
                </a:moveTo>
                <a:lnTo>
                  <a:pt x="275812" y="165301"/>
                </a:lnTo>
                <a:lnTo>
                  <a:pt x="275368" y="167372"/>
                </a:lnTo>
                <a:lnTo>
                  <a:pt x="274478" y="181484"/>
                </a:lnTo>
                <a:lnTo>
                  <a:pt x="274469" y="184438"/>
                </a:lnTo>
                <a:lnTo>
                  <a:pt x="275149" y="195355"/>
                </a:lnTo>
                <a:lnTo>
                  <a:pt x="425810" y="195355"/>
                </a:lnTo>
                <a:lnTo>
                  <a:pt x="426324" y="192530"/>
                </a:lnTo>
                <a:lnTo>
                  <a:pt x="426581" y="189832"/>
                </a:lnTo>
                <a:lnTo>
                  <a:pt x="426581" y="187264"/>
                </a:lnTo>
                <a:lnTo>
                  <a:pt x="426837" y="184438"/>
                </a:lnTo>
                <a:lnTo>
                  <a:pt x="426899" y="183025"/>
                </a:lnTo>
                <a:lnTo>
                  <a:pt x="426908" y="177245"/>
                </a:lnTo>
                <a:lnTo>
                  <a:pt x="387664" y="177245"/>
                </a:lnTo>
                <a:lnTo>
                  <a:pt x="386947" y="165301"/>
                </a:lnTo>
                <a:close/>
              </a:path>
              <a:path w="1442720" h="360679">
                <a:moveTo>
                  <a:pt x="405490" y="112512"/>
                </a:moveTo>
                <a:lnTo>
                  <a:pt x="333720" y="112512"/>
                </a:lnTo>
                <a:lnTo>
                  <a:pt x="345736" y="113548"/>
                </a:lnTo>
                <a:lnTo>
                  <a:pt x="356357" y="116654"/>
                </a:lnTo>
                <a:lnTo>
                  <a:pt x="384100" y="149406"/>
                </a:lnTo>
                <a:lnTo>
                  <a:pt x="387664" y="177245"/>
                </a:lnTo>
                <a:lnTo>
                  <a:pt x="397682" y="165301"/>
                </a:lnTo>
                <a:lnTo>
                  <a:pt x="426305" y="165301"/>
                </a:lnTo>
                <a:lnTo>
                  <a:pt x="426243" y="164072"/>
                </a:lnTo>
                <a:lnTo>
                  <a:pt x="424076" y="150755"/>
                </a:lnTo>
                <a:lnTo>
                  <a:pt x="420464" y="138449"/>
                </a:lnTo>
                <a:lnTo>
                  <a:pt x="415406" y="127154"/>
                </a:lnTo>
                <a:lnTo>
                  <a:pt x="409193" y="116967"/>
                </a:lnTo>
                <a:lnTo>
                  <a:pt x="405490" y="112512"/>
                </a:lnTo>
                <a:close/>
              </a:path>
              <a:path w="1442720" h="360679">
                <a:moveTo>
                  <a:pt x="426305" y="165301"/>
                </a:moveTo>
                <a:lnTo>
                  <a:pt x="397682" y="165301"/>
                </a:lnTo>
                <a:lnTo>
                  <a:pt x="387664" y="177245"/>
                </a:lnTo>
                <a:lnTo>
                  <a:pt x="426908" y="177245"/>
                </a:lnTo>
                <a:lnTo>
                  <a:pt x="426305" y="165301"/>
                </a:lnTo>
                <a:close/>
              </a:path>
              <a:path w="1442720" h="360679">
                <a:moveTo>
                  <a:pt x="546149" y="81302"/>
                </a:moveTo>
                <a:lnTo>
                  <a:pt x="507786" y="88670"/>
                </a:lnTo>
                <a:lnTo>
                  <a:pt x="468701" y="119689"/>
                </a:lnTo>
                <a:lnTo>
                  <a:pt x="452517" y="155090"/>
                </a:lnTo>
                <a:lnTo>
                  <a:pt x="449434" y="183025"/>
                </a:lnTo>
                <a:lnTo>
                  <a:pt x="450205" y="197450"/>
                </a:lnTo>
                <a:lnTo>
                  <a:pt x="461765" y="235813"/>
                </a:lnTo>
                <a:lnTo>
                  <a:pt x="496443" y="272418"/>
                </a:lnTo>
                <a:lnTo>
                  <a:pt x="532856" y="284700"/>
                </a:lnTo>
                <a:lnTo>
                  <a:pt x="546534" y="285519"/>
                </a:lnTo>
                <a:lnTo>
                  <a:pt x="557636" y="284965"/>
                </a:lnTo>
                <a:lnTo>
                  <a:pt x="596602" y="271792"/>
                </a:lnTo>
                <a:lnTo>
                  <a:pt x="617544" y="252767"/>
                </a:lnTo>
                <a:lnTo>
                  <a:pt x="547305" y="252767"/>
                </a:lnTo>
                <a:lnTo>
                  <a:pt x="538924" y="252237"/>
                </a:lnTo>
                <a:lnTo>
                  <a:pt x="501429" y="227096"/>
                </a:lnTo>
                <a:lnTo>
                  <a:pt x="490664" y="183025"/>
                </a:lnTo>
                <a:lnTo>
                  <a:pt x="491097" y="172790"/>
                </a:lnTo>
                <a:lnTo>
                  <a:pt x="505980" y="132741"/>
                </a:lnTo>
                <a:lnTo>
                  <a:pt x="546919" y="114053"/>
                </a:lnTo>
                <a:lnTo>
                  <a:pt x="617930" y="114053"/>
                </a:lnTo>
                <a:lnTo>
                  <a:pt x="612207" y="107358"/>
                </a:lnTo>
                <a:lnTo>
                  <a:pt x="578588" y="86287"/>
                </a:lnTo>
                <a:lnTo>
                  <a:pt x="557588" y="81856"/>
                </a:lnTo>
                <a:lnTo>
                  <a:pt x="546149" y="81302"/>
                </a:lnTo>
                <a:close/>
              </a:path>
              <a:path w="1442720" h="360679">
                <a:moveTo>
                  <a:pt x="634387" y="215006"/>
                </a:moveTo>
                <a:lnTo>
                  <a:pt x="596626" y="215006"/>
                </a:lnTo>
                <a:lnTo>
                  <a:pt x="594097" y="223242"/>
                </a:lnTo>
                <a:lnTo>
                  <a:pt x="590364" y="230612"/>
                </a:lnTo>
                <a:lnTo>
                  <a:pt x="556384" y="252141"/>
                </a:lnTo>
                <a:lnTo>
                  <a:pt x="547305" y="252767"/>
                </a:lnTo>
                <a:lnTo>
                  <a:pt x="617544" y="252767"/>
                </a:lnTo>
                <a:lnTo>
                  <a:pt x="618203" y="251997"/>
                </a:lnTo>
                <a:lnTo>
                  <a:pt x="623839" y="243761"/>
                </a:lnTo>
                <a:lnTo>
                  <a:pt x="628414" y="234850"/>
                </a:lnTo>
                <a:lnTo>
                  <a:pt x="631930" y="225265"/>
                </a:lnTo>
                <a:lnTo>
                  <a:pt x="634387" y="215006"/>
                </a:lnTo>
                <a:close/>
              </a:path>
              <a:path w="1442720" h="360679">
                <a:moveTo>
                  <a:pt x="617930" y="114053"/>
                </a:moveTo>
                <a:lnTo>
                  <a:pt x="546919" y="114053"/>
                </a:lnTo>
                <a:lnTo>
                  <a:pt x="556312" y="114704"/>
                </a:lnTo>
                <a:lnTo>
                  <a:pt x="564837" y="116654"/>
                </a:lnTo>
                <a:lnTo>
                  <a:pt x="593736" y="143964"/>
                </a:lnTo>
                <a:lnTo>
                  <a:pt x="596240" y="152200"/>
                </a:lnTo>
                <a:lnTo>
                  <a:pt x="634002" y="152200"/>
                </a:lnTo>
                <a:lnTo>
                  <a:pt x="631738" y="141772"/>
                </a:lnTo>
                <a:lnTo>
                  <a:pt x="628414" y="132067"/>
                </a:lnTo>
                <a:lnTo>
                  <a:pt x="624031" y="123084"/>
                </a:lnTo>
                <a:lnTo>
                  <a:pt x="618588" y="114824"/>
                </a:lnTo>
                <a:lnTo>
                  <a:pt x="617930" y="114053"/>
                </a:lnTo>
                <a:close/>
              </a:path>
              <a:path w="1442720" h="360679">
                <a:moveTo>
                  <a:pt x="703821" y="85155"/>
                </a:moveTo>
                <a:lnTo>
                  <a:pt x="663749" y="85155"/>
                </a:lnTo>
                <a:lnTo>
                  <a:pt x="663767" y="221099"/>
                </a:lnTo>
                <a:lnTo>
                  <a:pt x="664255" y="229961"/>
                </a:lnTo>
                <a:lnTo>
                  <a:pt x="681955" y="267409"/>
                </a:lnTo>
                <a:lnTo>
                  <a:pt x="720487" y="285013"/>
                </a:lnTo>
                <a:lnTo>
                  <a:pt x="730024" y="285519"/>
                </a:lnTo>
                <a:lnTo>
                  <a:pt x="742378" y="284724"/>
                </a:lnTo>
                <a:lnTo>
                  <a:pt x="784473" y="265724"/>
                </a:lnTo>
                <a:lnTo>
                  <a:pt x="796651" y="251997"/>
                </a:lnTo>
                <a:lnTo>
                  <a:pt x="742353" y="251997"/>
                </a:lnTo>
                <a:lnTo>
                  <a:pt x="733636" y="251371"/>
                </a:lnTo>
                <a:lnTo>
                  <a:pt x="704448" y="221099"/>
                </a:lnTo>
                <a:lnTo>
                  <a:pt x="703821" y="211538"/>
                </a:lnTo>
                <a:lnTo>
                  <a:pt x="703821" y="85155"/>
                </a:lnTo>
                <a:close/>
              </a:path>
              <a:path w="1442720" h="360679">
                <a:moveTo>
                  <a:pt x="839453" y="85155"/>
                </a:moveTo>
                <a:lnTo>
                  <a:pt x="799765" y="85155"/>
                </a:lnTo>
                <a:lnTo>
                  <a:pt x="799765" y="191117"/>
                </a:lnTo>
                <a:lnTo>
                  <a:pt x="804774" y="238125"/>
                </a:lnTo>
                <a:lnTo>
                  <a:pt x="801306" y="244634"/>
                </a:lnTo>
                <a:lnTo>
                  <a:pt x="801306" y="281666"/>
                </a:lnTo>
                <a:lnTo>
                  <a:pt x="839453" y="281666"/>
                </a:lnTo>
                <a:lnTo>
                  <a:pt x="839453" y="85155"/>
                </a:lnTo>
                <a:close/>
              </a:path>
              <a:path w="1442720" h="360679">
                <a:moveTo>
                  <a:pt x="799765" y="191117"/>
                </a:moveTo>
                <a:lnTo>
                  <a:pt x="788037" y="229480"/>
                </a:lnTo>
                <a:lnTo>
                  <a:pt x="750397" y="251515"/>
                </a:lnTo>
                <a:lnTo>
                  <a:pt x="742353" y="251997"/>
                </a:lnTo>
                <a:lnTo>
                  <a:pt x="796651" y="251997"/>
                </a:lnTo>
                <a:lnTo>
                  <a:pt x="799308" y="248384"/>
                </a:lnTo>
                <a:lnTo>
                  <a:pt x="801306" y="244634"/>
                </a:lnTo>
                <a:lnTo>
                  <a:pt x="801306" y="235428"/>
                </a:lnTo>
                <a:lnTo>
                  <a:pt x="799765" y="235428"/>
                </a:lnTo>
                <a:lnTo>
                  <a:pt x="799765" y="191117"/>
                </a:lnTo>
                <a:close/>
              </a:path>
              <a:path w="1442720" h="360679">
                <a:moveTo>
                  <a:pt x="799765" y="191117"/>
                </a:moveTo>
                <a:lnTo>
                  <a:pt x="799765" y="235428"/>
                </a:lnTo>
                <a:lnTo>
                  <a:pt x="801306" y="235428"/>
                </a:lnTo>
                <a:lnTo>
                  <a:pt x="801306" y="244634"/>
                </a:lnTo>
                <a:lnTo>
                  <a:pt x="804774" y="238125"/>
                </a:lnTo>
                <a:lnTo>
                  <a:pt x="799765" y="191117"/>
                </a:lnTo>
                <a:close/>
              </a:path>
              <a:path w="1442720" h="360679">
                <a:moveTo>
                  <a:pt x="929503" y="85155"/>
                </a:moveTo>
                <a:lnTo>
                  <a:pt x="891356" y="85155"/>
                </a:lnTo>
                <a:lnTo>
                  <a:pt x="891356" y="281666"/>
                </a:lnTo>
                <a:lnTo>
                  <a:pt x="931429" y="281666"/>
                </a:lnTo>
                <a:lnTo>
                  <a:pt x="931429" y="179172"/>
                </a:lnTo>
                <a:lnTo>
                  <a:pt x="926420" y="132549"/>
                </a:lnTo>
                <a:lnTo>
                  <a:pt x="929503" y="123682"/>
                </a:lnTo>
                <a:lnTo>
                  <a:pt x="929503" y="85155"/>
                </a:lnTo>
                <a:close/>
              </a:path>
              <a:path w="1442720" h="360679">
                <a:moveTo>
                  <a:pt x="929503" y="123682"/>
                </a:moveTo>
                <a:lnTo>
                  <a:pt x="926420" y="132549"/>
                </a:lnTo>
                <a:lnTo>
                  <a:pt x="931429" y="179172"/>
                </a:lnTo>
                <a:lnTo>
                  <a:pt x="931429" y="134090"/>
                </a:lnTo>
                <a:lnTo>
                  <a:pt x="929503" y="134090"/>
                </a:lnTo>
                <a:lnTo>
                  <a:pt x="929503" y="123682"/>
                </a:lnTo>
                <a:close/>
              </a:path>
              <a:path w="1442720" h="360679">
                <a:moveTo>
                  <a:pt x="996676" y="81302"/>
                </a:moveTo>
                <a:lnTo>
                  <a:pt x="990768" y="81302"/>
                </a:lnTo>
                <a:lnTo>
                  <a:pt x="979425" y="82120"/>
                </a:lnTo>
                <a:lnTo>
                  <a:pt x="942459" y="101699"/>
                </a:lnTo>
                <a:lnTo>
                  <a:pt x="929503" y="123682"/>
                </a:lnTo>
                <a:lnTo>
                  <a:pt x="929503" y="134090"/>
                </a:lnTo>
                <a:lnTo>
                  <a:pt x="931429" y="134090"/>
                </a:lnTo>
                <a:lnTo>
                  <a:pt x="931429" y="179172"/>
                </a:lnTo>
                <a:lnTo>
                  <a:pt x="945686" y="134475"/>
                </a:lnTo>
                <a:lnTo>
                  <a:pt x="989226" y="119448"/>
                </a:lnTo>
                <a:lnTo>
                  <a:pt x="1003098" y="119448"/>
                </a:lnTo>
                <a:lnTo>
                  <a:pt x="1003098" y="82843"/>
                </a:lnTo>
                <a:lnTo>
                  <a:pt x="1000786" y="81816"/>
                </a:lnTo>
                <a:lnTo>
                  <a:pt x="996676" y="81302"/>
                </a:lnTo>
                <a:close/>
              </a:path>
              <a:path w="1442720" h="360679">
                <a:moveTo>
                  <a:pt x="1003098" y="119448"/>
                </a:moveTo>
                <a:lnTo>
                  <a:pt x="992567" y="119448"/>
                </a:lnTo>
                <a:lnTo>
                  <a:pt x="995392" y="119576"/>
                </a:lnTo>
                <a:lnTo>
                  <a:pt x="997704" y="119833"/>
                </a:lnTo>
                <a:lnTo>
                  <a:pt x="1000016" y="119833"/>
                </a:lnTo>
                <a:lnTo>
                  <a:pt x="1001813" y="120090"/>
                </a:lnTo>
                <a:lnTo>
                  <a:pt x="1003098" y="120604"/>
                </a:lnTo>
                <a:lnTo>
                  <a:pt x="1003098" y="119448"/>
                </a:lnTo>
                <a:close/>
              </a:path>
              <a:path w="1442720" h="360679">
                <a:moveTo>
                  <a:pt x="1071310" y="85155"/>
                </a:moveTo>
                <a:lnTo>
                  <a:pt x="1031236" y="85155"/>
                </a:lnTo>
                <a:lnTo>
                  <a:pt x="1031236" y="281666"/>
                </a:lnTo>
                <a:lnTo>
                  <a:pt x="1071310" y="281666"/>
                </a:lnTo>
                <a:lnTo>
                  <a:pt x="1071310" y="85155"/>
                </a:lnTo>
                <a:close/>
              </a:path>
              <a:path w="1442720" h="360679">
                <a:moveTo>
                  <a:pt x="1073624" y="1541"/>
                </a:moveTo>
                <a:lnTo>
                  <a:pt x="1029309" y="1541"/>
                </a:lnTo>
                <a:lnTo>
                  <a:pt x="1029309" y="46623"/>
                </a:lnTo>
                <a:lnTo>
                  <a:pt x="1073624" y="46623"/>
                </a:lnTo>
                <a:lnTo>
                  <a:pt x="1073624" y="1541"/>
                </a:lnTo>
                <a:close/>
              </a:path>
              <a:path w="1442720" h="360679">
                <a:moveTo>
                  <a:pt x="1178846" y="25046"/>
                </a:moveTo>
                <a:lnTo>
                  <a:pt x="1139161" y="40073"/>
                </a:lnTo>
                <a:lnTo>
                  <a:pt x="1139161" y="222327"/>
                </a:lnTo>
                <a:lnTo>
                  <a:pt x="1148049" y="260690"/>
                </a:lnTo>
                <a:lnTo>
                  <a:pt x="1189419" y="284532"/>
                </a:lnTo>
                <a:lnTo>
                  <a:pt x="1205431" y="285519"/>
                </a:lnTo>
                <a:lnTo>
                  <a:pt x="1211860" y="285519"/>
                </a:lnTo>
                <a:lnTo>
                  <a:pt x="1217640" y="285134"/>
                </a:lnTo>
                <a:lnTo>
                  <a:pt x="1227912" y="283593"/>
                </a:lnTo>
                <a:lnTo>
                  <a:pt x="1231891" y="282565"/>
                </a:lnTo>
                <a:lnTo>
                  <a:pt x="1234718" y="281281"/>
                </a:lnTo>
                <a:lnTo>
                  <a:pt x="1234718" y="252767"/>
                </a:lnTo>
                <a:lnTo>
                  <a:pt x="1213138" y="252767"/>
                </a:lnTo>
                <a:lnTo>
                  <a:pt x="1204709" y="252310"/>
                </a:lnTo>
                <a:lnTo>
                  <a:pt x="1178846" y="232988"/>
                </a:lnTo>
                <a:lnTo>
                  <a:pt x="1178846" y="25046"/>
                </a:lnTo>
                <a:close/>
              </a:path>
              <a:path w="1442720" h="360679">
                <a:moveTo>
                  <a:pt x="1234718" y="248914"/>
                </a:moveTo>
                <a:lnTo>
                  <a:pt x="1232153" y="249942"/>
                </a:lnTo>
                <a:lnTo>
                  <a:pt x="1229064" y="250841"/>
                </a:lnTo>
                <a:lnTo>
                  <a:pt x="1221871" y="252382"/>
                </a:lnTo>
                <a:lnTo>
                  <a:pt x="1217766" y="252767"/>
                </a:lnTo>
                <a:lnTo>
                  <a:pt x="1234718" y="252767"/>
                </a:lnTo>
                <a:lnTo>
                  <a:pt x="1234718" y="248914"/>
                </a:lnTo>
                <a:close/>
              </a:path>
              <a:path w="1442720" h="360679">
                <a:moveTo>
                  <a:pt x="1139161" y="85155"/>
                </a:moveTo>
                <a:lnTo>
                  <a:pt x="1099853" y="85155"/>
                </a:lnTo>
                <a:lnTo>
                  <a:pt x="1099853" y="117136"/>
                </a:lnTo>
                <a:lnTo>
                  <a:pt x="1139161" y="117136"/>
                </a:lnTo>
                <a:lnTo>
                  <a:pt x="1139161" y="85155"/>
                </a:lnTo>
                <a:close/>
              </a:path>
              <a:path w="1442720" h="360679">
                <a:moveTo>
                  <a:pt x="1234718" y="85155"/>
                </a:moveTo>
                <a:lnTo>
                  <a:pt x="1178846" y="85155"/>
                </a:lnTo>
                <a:lnTo>
                  <a:pt x="1178846" y="117136"/>
                </a:lnTo>
                <a:lnTo>
                  <a:pt x="1234718" y="117136"/>
                </a:lnTo>
                <a:lnTo>
                  <a:pt x="1234718" y="85155"/>
                </a:lnTo>
                <a:close/>
              </a:path>
              <a:path w="1442720" h="360679">
                <a:moveTo>
                  <a:pt x="1325837" y="269077"/>
                </a:moveTo>
                <a:lnTo>
                  <a:pt x="1285753" y="360656"/>
                </a:lnTo>
                <a:lnTo>
                  <a:pt x="1326977" y="360656"/>
                </a:lnTo>
                <a:lnTo>
                  <a:pt x="1360121" y="281666"/>
                </a:lnTo>
                <a:lnTo>
                  <a:pt x="1331218" y="281666"/>
                </a:lnTo>
                <a:lnTo>
                  <a:pt x="1325837" y="269077"/>
                </a:lnTo>
                <a:close/>
              </a:path>
              <a:path w="1442720" h="360679">
                <a:moveTo>
                  <a:pt x="1347014" y="224724"/>
                </a:moveTo>
                <a:lnTo>
                  <a:pt x="1341239" y="239667"/>
                </a:lnTo>
                <a:lnTo>
                  <a:pt x="1333145" y="252382"/>
                </a:lnTo>
                <a:lnTo>
                  <a:pt x="1325837" y="269077"/>
                </a:lnTo>
                <a:lnTo>
                  <a:pt x="1331218" y="281666"/>
                </a:lnTo>
                <a:lnTo>
                  <a:pt x="1362044" y="262015"/>
                </a:lnTo>
                <a:lnTo>
                  <a:pt x="1347014" y="224724"/>
                </a:lnTo>
                <a:close/>
              </a:path>
              <a:path w="1442720" h="360679">
                <a:moveTo>
                  <a:pt x="1442576" y="85155"/>
                </a:moveTo>
                <a:lnTo>
                  <a:pt x="1400954" y="85155"/>
                </a:lnTo>
                <a:lnTo>
                  <a:pt x="1347014" y="224724"/>
                </a:lnTo>
                <a:lnTo>
                  <a:pt x="1362044" y="262015"/>
                </a:lnTo>
                <a:lnTo>
                  <a:pt x="1331218" y="281666"/>
                </a:lnTo>
                <a:lnTo>
                  <a:pt x="1360121" y="281666"/>
                </a:lnTo>
                <a:lnTo>
                  <a:pt x="1442576" y="85155"/>
                </a:lnTo>
                <a:close/>
              </a:path>
              <a:path w="1442720" h="360679">
                <a:moveTo>
                  <a:pt x="1290759" y="85155"/>
                </a:moveTo>
                <a:lnTo>
                  <a:pt x="1247221" y="85155"/>
                </a:lnTo>
                <a:lnTo>
                  <a:pt x="1325837" y="269077"/>
                </a:lnTo>
                <a:lnTo>
                  <a:pt x="1333145" y="252382"/>
                </a:lnTo>
                <a:lnTo>
                  <a:pt x="1341239" y="239667"/>
                </a:lnTo>
                <a:lnTo>
                  <a:pt x="1347014" y="224724"/>
                </a:lnTo>
                <a:lnTo>
                  <a:pt x="1290759" y="851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60314" y="7571881"/>
            <a:ext cx="2809240" cy="285133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74374" y="8524180"/>
            <a:ext cx="1871585" cy="356417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72259" y="9572983"/>
            <a:ext cx="2642913" cy="362968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51326" y="6331032"/>
            <a:ext cx="5032302" cy="3889098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08013" y="1552832"/>
            <a:ext cx="8837521" cy="182821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54D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0315" y="1020555"/>
            <a:ext cx="1597069" cy="208569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5" name="object 5" descr=""/>
            <p:cNvSpPr/>
            <p:nvPr/>
          </p:nvSpPr>
          <p:spPr>
            <a:xfrm>
              <a:off x="1340367" y="968327"/>
              <a:ext cx="288290" cy="313055"/>
            </a:xfrm>
            <a:custGeom>
              <a:avLst/>
              <a:gdLst/>
              <a:ahLst/>
              <a:cxnLst/>
              <a:rect l="l" t="t" r="r" b="b"/>
              <a:pathLst>
                <a:path w="288289" h="313055">
                  <a:moveTo>
                    <a:pt x="158218" y="0"/>
                  </a:moveTo>
                  <a:lnTo>
                    <a:pt x="152626" y="0"/>
                  </a:lnTo>
                  <a:lnTo>
                    <a:pt x="140293" y="946"/>
                  </a:lnTo>
                  <a:lnTo>
                    <a:pt x="107194" y="19308"/>
                  </a:lnTo>
                  <a:lnTo>
                    <a:pt x="107793" y="25796"/>
                  </a:lnTo>
                  <a:lnTo>
                    <a:pt x="108798" y="29175"/>
                  </a:lnTo>
                  <a:lnTo>
                    <a:pt x="110781" y="32012"/>
                  </a:lnTo>
                  <a:lnTo>
                    <a:pt x="117481" y="37301"/>
                  </a:lnTo>
                  <a:lnTo>
                    <a:pt x="123021" y="38565"/>
                  </a:lnTo>
                  <a:lnTo>
                    <a:pt x="128406" y="36966"/>
                  </a:lnTo>
                  <a:lnTo>
                    <a:pt x="153835" y="33280"/>
                  </a:lnTo>
                  <a:lnTo>
                    <a:pt x="203562" y="45712"/>
                  </a:lnTo>
                  <a:lnTo>
                    <a:pt x="239624" y="79852"/>
                  </a:lnTo>
                  <a:lnTo>
                    <a:pt x="254945" y="132206"/>
                  </a:lnTo>
                  <a:lnTo>
                    <a:pt x="254403" y="143066"/>
                  </a:lnTo>
                  <a:lnTo>
                    <a:pt x="251054" y="151012"/>
                  </a:lnTo>
                  <a:lnTo>
                    <a:pt x="244870" y="157203"/>
                  </a:lnTo>
                  <a:lnTo>
                    <a:pt x="233506" y="164749"/>
                  </a:lnTo>
                  <a:lnTo>
                    <a:pt x="220589" y="167264"/>
                  </a:lnTo>
                  <a:lnTo>
                    <a:pt x="207676" y="164749"/>
                  </a:lnTo>
                  <a:lnTo>
                    <a:pt x="196327" y="157203"/>
                  </a:lnTo>
                  <a:lnTo>
                    <a:pt x="194497" y="155397"/>
                  </a:lnTo>
                  <a:lnTo>
                    <a:pt x="192951" y="153437"/>
                  </a:lnTo>
                  <a:lnTo>
                    <a:pt x="191637" y="151373"/>
                  </a:lnTo>
                  <a:lnTo>
                    <a:pt x="132657" y="77879"/>
                  </a:lnTo>
                  <a:lnTo>
                    <a:pt x="91715" y="56364"/>
                  </a:lnTo>
                  <a:lnTo>
                    <a:pt x="78718" y="55086"/>
                  </a:lnTo>
                  <a:lnTo>
                    <a:pt x="66190" y="55933"/>
                  </a:lnTo>
                  <a:lnTo>
                    <a:pt x="28613" y="71997"/>
                  </a:lnTo>
                  <a:lnTo>
                    <a:pt x="5691" y="103579"/>
                  </a:lnTo>
                  <a:lnTo>
                    <a:pt x="0" y="132851"/>
                  </a:lnTo>
                  <a:lnTo>
                    <a:pt x="5691" y="162123"/>
                  </a:lnTo>
                  <a:lnTo>
                    <a:pt x="28639" y="193731"/>
                  </a:lnTo>
                  <a:lnTo>
                    <a:pt x="68544" y="210112"/>
                  </a:lnTo>
                  <a:lnTo>
                    <a:pt x="77672" y="210653"/>
                  </a:lnTo>
                  <a:lnTo>
                    <a:pt x="82207" y="210653"/>
                  </a:lnTo>
                  <a:lnTo>
                    <a:pt x="86716" y="210266"/>
                  </a:lnTo>
                  <a:lnTo>
                    <a:pt x="97718" y="208254"/>
                  </a:lnTo>
                  <a:lnTo>
                    <a:pt x="103593" y="206449"/>
                  </a:lnTo>
                  <a:lnTo>
                    <a:pt x="109262" y="203895"/>
                  </a:lnTo>
                  <a:lnTo>
                    <a:pt x="116554" y="214110"/>
                  </a:lnTo>
                  <a:lnTo>
                    <a:pt x="121655" y="213413"/>
                  </a:lnTo>
                  <a:lnTo>
                    <a:pt x="138841" y="164091"/>
                  </a:lnTo>
                  <a:lnTo>
                    <a:pt x="136446" y="160737"/>
                  </a:lnTo>
                  <a:lnTo>
                    <a:pt x="83753" y="160272"/>
                  </a:lnTo>
                  <a:lnTo>
                    <a:pt x="81382" y="164812"/>
                  </a:lnTo>
                  <a:lnTo>
                    <a:pt x="88417" y="174693"/>
                  </a:lnTo>
                  <a:lnTo>
                    <a:pt x="80661" y="176705"/>
                  </a:lnTo>
                  <a:lnTo>
                    <a:pt x="37634" y="149100"/>
                  </a:lnTo>
                  <a:lnTo>
                    <a:pt x="34475" y="132838"/>
                  </a:lnTo>
                  <a:lnTo>
                    <a:pt x="37634" y="116576"/>
                  </a:lnTo>
                  <a:lnTo>
                    <a:pt x="76141" y="89658"/>
                  </a:lnTo>
                  <a:lnTo>
                    <a:pt x="87608" y="90790"/>
                  </a:lnTo>
                  <a:lnTo>
                    <a:pt x="114028" y="109634"/>
                  </a:lnTo>
                  <a:lnTo>
                    <a:pt x="171385" y="181194"/>
                  </a:lnTo>
                  <a:lnTo>
                    <a:pt x="183946" y="191148"/>
                  </a:lnTo>
                  <a:lnTo>
                    <a:pt x="197998" y="197716"/>
                  </a:lnTo>
                  <a:lnTo>
                    <a:pt x="212934" y="200899"/>
                  </a:lnTo>
                  <a:lnTo>
                    <a:pt x="228251" y="200696"/>
                  </a:lnTo>
                  <a:lnTo>
                    <a:pt x="157084" y="271946"/>
                  </a:lnTo>
                  <a:lnTo>
                    <a:pt x="153477" y="271946"/>
                  </a:lnTo>
                  <a:lnTo>
                    <a:pt x="116914" y="235289"/>
                  </a:lnTo>
                  <a:lnTo>
                    <a:pt x="112663" y="233664"/>
                  </a:lnTo>
                  <a:lnTo>
                    <a:pt x="91818" y="250264"/>
                  </a:lnTo>
                  <a:lnTo>
                    <a:pt x="93035" y="256503"/>
                  </a:lnTo>
                  <a:lnTo>
                    <a:pt x="96688" y="261988"/>
                  </a:lnTo>
                  <a:lnTo>
                    <a:pt x="142062" y="307441"/>
                  </a:lnTo>
                  <a:lnTo>
                    <a:pt x="148259" y="311562"/>
                  </a:lnTo>
                  <a:lnTo>
                    <a:pt x="155303" y="312936"/>
                  </a:lnTo>
                  <a:lnTo>
                    <a:pt x="162342" y="311562"/>
                  </a:lnTo>
                  <a:lnTo>
                    <a:pt x="248683" y="227189"/>
                  </a:lnTo>
                  <a:lnTo>
                    <a:pt x="276669" y="186511"/>
                  </a:lnTo>
                  <a:lnTo>
                    <a:pt x="287642" y="141235"/>
                  </a:lnTo>
                  <a:lnTo>
                    <a:pt x="287358" y="141519"/>
                  </a:lnTo>
                  <a:lnTo>
                    <a:pt x="287642" y="139197"/>
                  </a:lnTo>
                  <a:lnTo>
                    <a:pt x="287977" y="134502"/>
                  </a:lnTo>
                  <a:lnTo>
                    <a:pt x="287926" y="128904"/>
                  </a:lnTo>
                  <a:lnTo>
                    <a:pt x="287462" y="124261"/>
                  </a:lnTo>
                  <a:lnTo>
                    <a:pt x="287745" y="124544"/>
                  </a:lnTo>
                  <a:lnTo>
                    <a:pt x="276665" y="78985"/>
                  </a:lnTo>
                  <a:lnTo>
                    <a:pt x="249198" y="38977"/>
                  </a:lnTo>
                  <a:lnTo>
                    <a:pt x="209219" y="11466"/>
                  </a:lnTo>
                  <a:lnTo>
                    <a:pt x="163732" y="361"/>
                  </a:lnTo>
                  <a:lnTo>
                    <a:pt x="1582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0104099" cy="1130855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5093" y="816729"/>
              <a:ext cx="7863634" cy="9905457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01245" y="3204090"/>
              <a:ext cx="7402915" cy="51830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0114915" cy="11308715"/>
            <a:chOff x="0" y="0"/>
            <a:chExt cx="10114915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114875" cy="1130855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08364" y="1193680"/>
              <a:ext cx="8910955" cy="8910955"/>
            </a:xfrm>
            <a:custGeom>
              <a:avLst/>
              <a:gdLst/>
              <a:ahLst/>
              <a:cxnLst/>
              <a:rect l="l" t="t" r="r" b="b"/>
              <a:pathLst>
                <a:path w="8910955" h="8910955">
                  <a:moveTo>
                    <a:pt x="4455361" y="0"/>
                  </a:moveTo>
                  <a:lnTo>
                    <a:pt x="4406857" y="258"/>
                  </a:lnTo>
                  <a:lnTo>
                    <a:pt x="4358477" y="1032"/>
                  </a:lnTo>
                  <a:lnTo>
                    <a:pt x="4310222" y="2319"/>
                  </a:lnTo>
                  <a:lnTo>
                    <a:pt x="4262097" y="4116"/>
                  </a:lnTo>
                  <a:lnTo>
                    <a:pt x="4214103" y="6420"/>
                  </a:lnTo>
                  <a:lnTo>
                    <a:pt x="4166243" y="9230"/>
                  </a:lnTo>
                  <a:lnTo>
                    <a:pt x="4118520" y="12542"/>
                  </a:lnTo>
                  <a:lnTo>
                    <a:pt x="4070936" y="16353"/>
                  </a:lnTo>
                  <a:lnTo>
                    <a:pt x="4023494" y="20662"/>
                  </a:lnTo>
                  <a:lnTo>
                    <a:pt x="3976196" y="25465"/>
                  </a:lnTo>
                  <a:lnTo>
                    <a:pt x="3929046" y="30760"/>
                  </a:lnTo>
                  <a:lnTo>
                    <a:pt x="3882045" y="36545"/>
                  </a:lnTo>
                  <a:lnTo>
                    <a:pt x="3835196" y="42816"/>
                  </a:lnTo>
                  <a:lnTo>
                    <a:pt x="3788503" y="49571"/>
                  </a:lnTo>
                  <a:lnTo>
                    <a:pt x="3741967" y="56808"/>
                  </a:lnTo>
                  <a:lnTo>
                    <a:pt x="3695591" y="64523"/>
                  </a:lnTo>
                  <a:lnTo>
                    <a:pt x="3649378" y="72715"/>
                  </a:lnTo>
                  <a:lnTo>
                    <a:pt x="3603331" y="81380"/>
                  </a:lnTo>
                  <a:lnTo>
                    <a:pt x="3557451" y="90517"/>
                  </a:lnTo>
                  <a:lnTo>
                    <a:pt x="3511742" y="100121"/>
                  </a:lnTo>
                  <a:lnTo>
                    <a:pt x="3466206" y="110192"/>
                  </a:lnTo>
                  <a:lnTo>
                    <a:pt x="3420846" y="120726"/>
                  </a:lnTo>
                  <a:lnTo>
                    <a:pt x="3375665" y="131720"/>
                  </a:lnTo>
                  <a:lnTo>
                    <a:pt x="3330664" y="143172"/>
                  </a:lnTo>
                  <a:lnTo>
                    <a:pt x="3285848" y="155080"/>
                  </a:lnTo>
                  <a:lnTo>
                    <a:pt x="3241217" y="167440"/>
                  </a:lnTo>
                  <a:lnTo>
                    <a:pt x="3196776" y="180250"/>
                  </a:lnTo>
                  <a:lnTo>
                    <a:pt x="3152526" y="193508"/>
                  </a:lnTo>
                  <a:lnTo>
                    <a:pt x="3108470" y="207211"/>
                  </a:lnTo>
                  <a:lnTo>
                    <a:pt x="3064611" y="221356"/>
                  </a:lnTo>
                  <a:lnTo>
                    <a:pt x="3020951" y="235940"/>
                  </a:lnTo>
                  <a:lnTo>
                    <a:pt x="2977493" y="250962"/>
                  </a:lnTo>
                  <a:lnTo>
                    <a:pt x="2934240" y="266418"/>
                  </a:lnTo>
                  <a:lnTo>
                    <a:pt x="2891194" y="282306"/>
                  </a:lnTo>
                  <a:lnTo>
                    <a:pt x="2848358" y="298623"/>
                  </a:lnTo>
                  <a:lnTo>
                    <a:pt x="2805734" y="315367"/>
                  </a:lnTo>
                  <a:lnTo>
                    <a:pt x="2763325" y="332535"/>
                  </a:lnTo>
                  <a:lnTo>
                    <a:pt x="2721134" y="350124"/>
                  </a:lnTo>
                  <a:lnTo>
                    <a:pt x="2679163" y="368132"/>
                  </a:lnTo>
                  <a:lnTo>
                    <a:pt x="2637415" y="386556"/>
                  </a:lnTo>
                  <a:lnTo>
                    <a:pt x="2595893" y="405394"/>
                  </a:lnTo>
                  <a:lnTo>
                    <a:pt x="2554598" y="424642"/>
                  </a:lnTo>
                  <a:lnTo>
                    <a:pt x="2513534" y="444299"/>
                  </a:lnTo>
                  <a:lnTo>
                    <a:pt x="2472704" y="464362"/>
                  </a:lnTo>
                  <a:lnTo>
                    <a:pt x="2432109" y="484827"/>
                  </a:lnTo>
                  <a:lnTo>
                    <a:pt x="2391753" y="505694"/>
                  </a:lnTo>
                  <a:lnTo>
                    <a:pt x="2351638" y="526958"/>
                  </a:lnTo>
                  <a:lnTo>
                    <a:pt x="2311767" y="548617"/>
                  </a:lnTo>
                  <a:lnTo>
                    <a:pt x="2272142" y="570669"/>
                  </a:lnTo>
                  <a:lnTo>
                    <a:pt x="2232767" y="593111"/>
                  </a:lnTo>
                  <a:lnTo>
                    <a:pt x="2193642" y="615940"/>
                  </a:lnTo>
                  <a:lnTo>
                    <a:pt x="2154772" y="639154"/>
                  </a:lnTo>
                  <a:lnTo>
                    <a:pt x="2116159" y="662751"/>
                  </a:lnTo>
                  <a:lnTo>
                    <a:pt x="2077805" y="686727"/>
                  </a:lnTo>
                  <a:lnTo>
                    <a:pt x="2039714" y="711079"/>
                  </a:lnTo>
                  <a:lnTo>
                    <a:pt x="2001887" y="735807"/>
                  </a:lnTo>
                  <a:lnTo>
                    <a:pt x="1964327" y="760906"/>
                  </a:lnTo>
                  <a:lnTo>
                    <a:pt x="1927037" y="786374"/>
                  </a:lnTo>
                  <a:lnTo>
                    <a:pt x="1890020" y="812209"/>
                  </a:lnTo>
                  <a:lnTo>
                    <a:pt x="1853277" y="838407"/>
                  </a:lnTo>
                  <a:lnTo>
                    <a:pt x="1816813" y="864967"/>
                  </a:lnTo>
                  <a:lnTo>
                    <a:pt x="1780628" y="891886"/>
                  </a:lnTo>
                  <a:lnTo>
                    <a:pt x="1744727" y="919160"/>
                  </a:lnTo>
                  <a:lnTo>
                    <a:pt x="1709111" y="946788"/>
                  </a:lnTo>
                  <a:lnTo>
                    <a:pt x="1673784" y="974767"/>
                  </a:lnTo>
                  <a:lnTo>
                    <a:pt x="1638747" y="1003095"/>
                  </a:lnTo>
                  <a:lnTo>
                    <a:pt x="1604003" y="1031768"/>
                  </a:lnTo>
                  <a:lnTo>
                    <a:pt x="1569556" y="1060783"/>
                  </a:lnTo>
                  <a:lnTo>
                    <a:pt x="1535407" y="1090140"/>
                  </a:lnTo>
                  <a:lnTo>
                    <a:pt x="1501559" y="1119834"/>
                  </a:lnTo>
                  <a:lnTo>
                    <a:pt x="1468015" y="1149863"/>
                  </a:lnTo>
                  <a:lnTo>
                    <a:pt x="1434778" y="1180225"/>
                  </a:lnTo>
                  <a:lnTo>
                    <a:pt x="1401850" y="1210916"/>
                  </a:lnTo>
                  <a:lnTo>
                    <a:pt x="1369233" y="1241936"/>
                  </a:lnTo>
                  <a:lnTo>
                    <a:pt x="1336931" y="1273279"/>
                  </a:lnTo>
                  <a:lnTo>
                    <a:pt x="1304945" y="1304945"/>
                  </a:lnTo>
                  <a:lnTo>
                    <a:pt x="1273279" y="1336931"/>
                  </a:lnTo>
                  <a:lnTo>
                    <a:pt x="1241936" y="1369233"/>
                  </a:lnTo>
                  <a:lnTo>
                    <a:pt x="1210916" y="1401850"/>
                  </a:lnTo>
                  <a:lnTo>
                    <a:pt x="1180225" y="1434778"/>
                  </a:lnTo>
                  <a:lnTo>
                    <a:pt x="1149863" y="1468015"/>
                  </a:lnTo>
                  <a:lnTo>
                    <a:pt x="1119834" y="1501559"/>
                  </a:lnTo>
                  <a:lnTo>
                    <a:pt x="1090140" y="1535407"/>
                  </a:lnTo>
                  <a:lnTo>
                    <a:pt x="1060783" y="1569556"/>
                  </a:lnTo>
                  <a:lnTo>
                    <a:pt x="1031768" y="1604003"/>
                  </a:lnTo>
                  <a:lnTo>
                    <a:pt x="1003095" y="1638747"/>
                  </a:lnTo>
                  <a:lnTo>
                    <a:pt x="974767" y="1673784"/>
                  </a:lnTo>
                  <a:lnTo>
                    <a:pt x="946788" y="1709111"/>
                  </a:lnTo>
                  <a:lnTo>
                    <a:pt x="919160" y="1744727"/>
                  </a:lnTo>
                  <a:lnTo>
                    <a:pt x="891886" y="1780628"/>
                  </a:lnTo>
                  <a:lnTo>
                    <a:pt x="864967" y="1816813"/>
                  </a:lnTo>
                  <a:lnTo>
                    <a:pt x="838407" y="1853277"/>
                  </a:lnTo>
                  <a:lnTo>
                    <a:pt x="812209" y="1890020"/>
                  </a:lnTo>
                  <a:lnTo>
                    <a:pt x="786374" y="1927037"/>
                  </a:lnTo>
                  <a:lnTo>
                    <a:pt x="760906" y="1964327"/>
                  </a:lnTo>
                  <a:lnTo>
                    <a:pt x="735807" y="2001887"/>
                  </a:lnTo>
                  <a:lnTo>
                    <a:pt x="711079" y="2039714"/>
                  </a:lnTo>
                  <a:lnTo>
                    <a:pt x="686727" y="2077805"/>
                  </a:lnTo>
                  <a:lnTo>
                    <a:pt x="662751" y="2116159"/>
                  </a:lnTo>
                  <a:lnTo>
                    <a:pt x="639154" y="2154772"/>
                  </a:lnTo>
                  <a:lnTo>
                    <a:pt x="615940" y="2193642"/>
                  </a:lnTo>
                  <a:lnTo>
                    <a:pt x="593111" y="2232767"/>
                  </a:lnTo>
                  <a:lnTo>
                    <a:pt x="570669" y="2272142"/>
                  </a:lnTo>
                  <a:lnTo>
                    <a:pt x="548617" y="2311767"/>
                  </a:lnTo>
                  <a:lnTo>
                    <a:pt x="526958" y="2351638"/>
                  </a:lnTo>
                  <a:lnTo>
                    <a:pt x="505694" y="2391753"/>
                  </a:lnTo>
                  <a:lnTo>
                    <a:pt x="484827" y="2432109"/>
                  </a:lnTo>
                  <a:lnTo>
                    <a:pt x="464362" y="2472704"/>
                  </a:lnTo>
                  <a:lnTo>
                    <a:pt x="444299" y="2513534"/>
                  </a:lnTo>
                  <a:lnTo>
                    <a:pt x="424642" y="2554598"/>
                  </a:lnTo>
                  <a:lnTo>
                    <a:pt x="405394" y="2595893"/>
                  </a:lnTo>
                  <a:lnTo>
                    <a:pt x="386556" y="2637415"/>
                  </a:lnTo>
                  <a:lnTo>
                    <a:pt x="368132" y="2679163"/>
                  </a:lnTo>
                  <a:lnTo>
                    <a:pt x="350124" y="2721134"/>
                  </a:lnTo>
                  <a:lnTo>
                    <a:pt x="332535" y="2763325"/>
                  </a:lnTo>
                  <a:lnTo>
                    <a:pt x="315367" y="2805734"/>
                  </a:lnTo>
                  <a:lnTo>
                    <a:pt x="298623" y="2848358"/>
                  </a:lnTo>
                  <a:lnTo>
                    <a:pt x="282306" y="2891194"/>
                  </a:lnTo>
                  <a:lnTo>
                    <a:pt x="266418" y="2934240"/>
                  </a:lnTo>
                  <a:lnTo>
                    <a:pt x="250962" y="2977493"/>
                  </a:lnTo>
                  <a:lnTo>
                    <a:pt x="235940" y="3020951"/>
                  </a:lnTo>
                  <a:lnTo>
                    <a:pt x="221356" y="3064611"/>
                  </a:lnTo>
                  <a:lnTo>
                    <a:pt x="207211" y="3108470"/>
                  </a:lnTo>
                  <a:lnTo>
                    <a:pt x="193508" y="3152526"/>
                  </a:lnTo>
                  <a:lnTo>
                    <a:pt x="180250" y="3196776"/>
                  </a:lnTo>
                  <a:lnTo>
                    <a:pt x="167440" y="3241217"/>
                  </a:lnTo>
                  <a:lnTo>
                    <a:pt x="155080" y="3285848"/>
                  </a:lnTo>
                  <a:lnTo>
                    <a:pt x="143172" y="3330664"/>
                  </a:lnTo>
                  <a:lnTo>
                    <a:pt x="131720" y="3375665"/>
                  </a:lnTo>
                  <a:lnTo>
                    <a:pt x="120726" y="3420846"/>
                  </a:lnTo>
                  <a:lnTo>
                    <a:pt x="110192" y="3466206"/>
                  </a:lnTo>
                  <a:lnTo>
                    <a:pt x="100121" y="3511742"/>
                  </a:lnTo>
                  <a:lnTo>
                    <a:pt x="90517" y="3557451"/>
                  </a:lnTo>
                  <a:lnTo>
                    <a:pt x="81380" y="3603331"/>
                  </a:lnTo>
                  <a:lnTo>
                    <a:pt x="72715" y="3649378"/>
                  </a:lnTo>
                  <a:lnTo>
                    <a:pt x="64523" y="3695591"/>
                  </a:lnTo>
                  <a:lnTo>
                    <a:pt x="56808" y="3741967"/>
                  </a:lnTo>
                  <a:lnTo>
                    <a:pt x="49571" y="3788503"/>
                  </a:lnTo>
                  <a:lnTo>
                    <a:pt x="42816" y="3835196"/>
                  </a:lnTo>
                  <a:lnTo>
                    <a:pt x="36545" y="3882045"/>
                  </a:lnTo>
                  <a:lnTo>
                    <a:pt x="30760" y="3929046"/>
                  </a:lnTo>
                  <a:lnTo>
                    <a:pt x="25465" y="3976196"/>
                  </a:lnTo>
                  <a:lnTo>
                    <a:pt x="20662" y="4023494"/>
                  </a:lnTo>
                  <a:lnTo>
                    <a:pt x="16353" y="4070936"/>
                  </a:lnTo>
                  <a:lnTo>
                    <a:pt x="12542" y="4118520"/>
                  </a:lnTo>
                  <a:lnTo>
                    <a:pt x="9230" y="4166243"/>
                  </a:lnTo>
                  <a:lnTo>
                    <a:pt x="6420" y="4214103"/>
                  </a:lnTo>
                  <a:lnTo>
                    <a:pt x="4116" y="4262097"/>
                  </a:lnTo>
                  <a:lnTo>
                    <a:pt x="2319" y="4310222"/>
                  </a:lnTo>
                  <a:lnTo>
                    <a:pt x="1032" y="4358477"/>
                  </a:lnTo>
                  <a:lnTo>
                    <a:pt x="258" y="4406857"/>
                  </a:lnTo>
                  <a:lnTo>
                    <a:pt x="0" y="4455361"/>
                  </a:lnTo>
                  <a:lnTo>
                    <a:pt x="258" y="4503865"/>
                  </a:lnTo>
                  <a:lnTo>
                    <a:pt x="1032" y="4552246"/>
                  </a:lnTo>
                  <a:lnTo>
                    <a:pt x="2319" y="4600500"/>
                  </a:lnTo>
                  <a:lnTo>
                    <a:pt x="4116" y="4648625"/>
                  </a:lnTo>
                  <a:lnTo>
                    <a:pt x="6420" y="4696619"/>
                  </a:lnTo>
                  <a:lnTo>
                    <a:pt x="9230" y="4744479"/>
                  </a:lnTo>
                  <a:lnTo>
                    <a:pt x="12542" y="4792203"/>
                  </a:lnTo>
                  <a:lnTo>
                    <a:pt x="16353" y="4839787"/>
                  </a:lnTo>
                  <a:lnTo>
                    <a:pt x="20662" y="4887229"/>
                  </a:lnTo>
                  <a:lnTo>
                    <a:pt x="25465" y="4934526"/>
                  </a:lnTo>
                  <a:lnTo>
                    <a:pt x="30760" y="4981677"/>
                  </a:lnTo>
                  <a:lnTo>
                    <a:pt x="36545" y="5028678"/>
                  </a:lnTo>
                  <a:lnTo>
                    <a:pt x="42816" y="5075526"/>
                  </a:lnTo>
                  <a:lnTo>
                    <a:pt x="49571" y="5122220"/>
                  </a:lnTo>
                  <a:lnTo>
                    <a:pt x="56808" y="5168756"/>
                  </a:lnTo>
                  <a:lnTo>
                    <a:pt x="64523" y="5215131"/>
                  </a:lnTo>
                  <a:lnTo>
                    <a:pt x="72715" y="5261344"/>
                  </a:lnTo>
                  <a:lnTo>
                    <a:pt x="81380" y="5307392"/>
                  </a:lnTo>
                  <a:lnTo>
                    <a:pt x="90517" y="5353272"/>
                  </a:lnTo>
                  <a:lnTo>
                    <a:pt x="100121" y="5398980"/>
                  </a:lnTo>
                  <a:lnTo>
                    <a:pt x="110192" y="5444516"/>
                  </a:lnTo>
                  <a:lnTo>
                    <a:pt x="120726" y="5489876"/>
                  </a:lnTo>
                  <a:lnTo>
                    <a:pt x="131720" y="5535058"/>
                  </a:lnTo>
                  <a:lnTo>
                    <a:pt x="143172" y="5580058"/>
                  </a:lnTo>
                  <a:lnTo>
                    <a:pt x="155080" y="5624875"/>
                  </a:lnTo>
                  <a:lnTo>
                    <a:pt x="167440" y="5669505"/>
                  </a:lnTo>
                  <a:lnTo>
                    <a:pt x="180250" y="5713947"/>
                  </a:lnTo>
                  <a:lnTo>
                    <a:pt x="193508" y="5758197"/>
                  </a:lnTo>
                  <a:lnTo>
                    <a:pt x="207211" y="5802252"/>
                  </a:lnTo>
                  <a:lnTo>
                    <a:pt x="221356" y="5846112"/>
                  </a:lnTo>
                  <a:lnTo>
                    <a:pt x="235940" y="5889771"/>
                  </a:lnTo>
                  <a:lnTo>
                    <a:pt x="250962" y="5933229"/>
                  </a:lnTo>
                  <a:lnTo>
                    <a:pt x="266418" y="5976482"/>
                  </a:lnTo>
                  <a:lnTo>
                    <a:pt x="282306" y="6019528"/>
                  </a:lnTo>
                  <a:lnTo>
                    <a:pt x="298623" y="6062365"/>
                  </a:lnTo>
                  <a:lnTo>
                    <a:pt x="315367" y="6104988"/>
                  </a:lnTo>
                  <a:lnTo>
                    <a:pt x="332535" y="6147397"/>
                  </a:lnTo>
                  <a:lnTo>
                    <a:pt x="350124" y="6189588"/>
                  </a:lnTo>
                  <a:lnTo>
                    <a:pt x="368132" y="6231559"/>
                  </a:lnTo>
                  <a:lnTo>
                    <a:pt x="386556" y="6273307"/>
                  </a:lnTo>
                  <a:lnTo>
                    <a:pt x="405394" y="6314830"/>
                  </a:lnTo>
                  <a:lnTo>
                    <a:pt x="424642" y="6356124"/>
                  </a:lnTo>
                  <a:lnTo>
                    <a:pt x="444299" y="6397188"/>
                  </a:lnTo>
                  <a:lnTo>
                    <a:pt x="464362" y="6438019"/>
                  </a:lnTo>
                  <a:lnTo>
                    <a:pt x="484827" y="6478613"/>
                  </a:lnTo>
                  <a:lnTo>
                    <a:pt x="505694" y="6518969"/>
                  </a:lnTo>
                  <a:lnTo>
                    <a:pt x="526958" y="6559084"/>
                  </a:lnTo>
                  <a:lnTo>
                    <a:pt x="548617" y="6598955"/>
                  </a:lnTo>
                  <a:lnTo>
                    <a:pt x="570669" y="6638580"/>
                  </a:lnTo>
                  <a:lnTo>
                    <a:pt x="593111" y="6677956"/>
                  </a:lnTo>
                  <a:lnTo>
                    <a:pt x="615940" y="6717080"/>
                  </a:lnTo>
                  <a:lnTo>
                    <a:pt x="639154" y="6755950"/>
                  </a:lnTo>
                  <a:lnTo>
                    <a:pt x="662751" y="6794563"/>
                  </a:lnTo>
                  <a:lnTo>
                    <a:pt x="686727" y="6832917"/>
                  </a:lnTo>
                  <a:lnTo>
                    <a:pt x="711079" y="6871009"/>
                  </a:lnTo>
                  <a:lnTo>
                    <a:pt x="735807" y="6908836"/>
                  </a:lnTo>
                  <a:lnTo>
                    <a:pt x="760906" y="6946396"/>
                  </a:lnTo>
                  <a:lnTo>
                    <a:pt x="786374" y="6983685"/>
                  </a:lnTo>
                  <a:lnTo>
                    <a:pt x="812209" y="7020703"/>
                  </a:lnTo>
                  <a:lnTo>
                    <a:pt x="838407" y="7057445"/>
                  </a:lnTo>
                  <a:lnTo>
                    <a:pt x="864967" y="7093910"/>
                  </a:lnTo>
                  <a:lnTo>
                    <a:pt x="891886" y="7130094"/>
                  </a:lnTo>
                  <a:lnTo>
                    <a:pt x="919160" y="7165995"/>
                  </a:lnTo>
                  <a:lnTo>
                    <a:pt x="946788" y="7201611"/>
                  </a:lnTo>
                  <a:lnTo>
                    <a:pt x="974767" y="7236939"/>
                  </a:lnTo>
                  <a:lnTo>
                    <a:pt x="1003095" y="7271976"/>
                  </a:lnTo>
                  <a:lnTo>
                    <a:pt x="1031768" y="7306719"/>
                  </a:lnTo>
                  <a:lnTo>
                    <a:pt x="1060783" y="7341167"/>
                  </a:lnTo>
                  <a:lnTo>
                    <a:pt x="1090140" y="7375316"/>
                  </a:lnTo>
                  <a:lnTo>
                    <a:pt x="1119834" y="7409163"/>
                  </a:lnTo>
                  <a:lnTo>
                    <a:pt x="1149863" y="7442707"/>
                  </a:lnTo>
                  <a:lnTo>
                    <a:pt x="1180225" y="7475944"/>
                  </a:lnTo>
                  <a:lnTo>
                    <a:pt x="1210916" y="7508873"/>
                  </a:lnTo>
                  <a:lnTo>
                    <a:pt x="1241936" y="7541489"/>
                  </a:lnTo>
                  <a:lnTo>
                    <a:pt x="1273279" y="7573792"/>
                  </a:lnTo>
                  <a:lnTo>
                    <a:pt x="1304945" y="7605777"/>
                  </a:lnTo>
                  <a:lnTo>
                    <a:pt x="1336931" y="7637443"/>
                  </a:lnTo>
                  <a:lnTo>
                    <a:pt x="1369233" y="7668787"/>
                  </a:lnTo>
                  <a:lnTo>
                    <a:pt x="1401850" y="7699806"/>
                  </a:lnTo>
                  <a:lnTo>
                    <a:pt x="1434778" y="7730498"/>
                  </a:lnTo>
                  <a:lnTo>
                    <a:pt x="1468015" y="7760860"/>
                  </a:lnTo>
                  <a:lnTo>
                    <a:pt x="1501559" y="7790889"/>
                  </a:lnTo>
                  <a:lnTo>
                    <a:pt x="1535407" y="7820583"/>
                  </a:lnTo>
                  <a:lnTo>
                    <a:pt x="1569556" y="7849939"/>
                  </a:lnTo>
                  <a:lnTo>
                    <a:pt x="1604003" y="7878955"/>
                  </a:lnTo>
                  <a:lnTo>
                    <a:pt x="1638747" y="7907628"/>
                  </a:lnTo>
                  <a:lnTo>
                    <a:pt x="1673784" y="7935955"/>
                  </a:lnTo>
                  <a:lnTo>
                    <a:pt x="1709111" y="7963934"/>
                  </a:lnTo>
                  <a:lnTo>
                    <a:pt x="1744727" y="7991562"/>
                  </a:lnTo>
                  <a:lnTo>
                    <a:pt x="1780628" y="8018837"/>
                  </a:lnTo>
                  <a:lnTo>
                    <a:pt x="1816813" y="8045755"/>
                  </a:lnTo>
                  <a:lnTo>
                    <a:pt x="1853277" y="8072315"/>
                  </a:lnTo>
                  <a:lnTo>
                    <a:pt x="1890020" y="8098514"/>
                  </a:lnTo>
                  <a:lnTo>
                    <a:pt x="1927037" y="8124349"/>
                  </a:lnTo>
                  <a:lnTo>
                    <a:pt x="1964327" y="8149817"/>
                  </a:lnTo>
                  <a:lnTo>
                    <a:pt x="2001887" y="8174916"/>
                  </a:lnTo>
                  <a:lnTo>
                    <a:pt x="2039714" y="8199643"/>
                  </a:lnTo>
                  <a:lnTo>
                    <a:pt x="2077805" y="8223996"/>
                  </a:lnTo>
                  <a:lnTo>
                    <a:pt x="2116159" y="8247972"/>
                  </a:lnTo>
                  <a:lnTo>
                    <a:pt x="2154772" y="8271568"/>
                  </a:lnTo>
                  <a:lnTo>
                    <a:pt x="2193642" y="8294782"/>
                  </a:lnTo>
                  <a:lnTo>
                    <a:pt x="2232767" y="8317612"/>
                  </a:lnTo>
                  <a:lnTo>
                    <a:pt x="2272142" y="8340054"/>
                  </a:lnTo>
                  <a:lnTo>
                    <a:pt x="2311767" y="8362106"/>
                  </a:lnTo>
                  <a:lnTo>
                    <a:pt x="2351638" y="8383765"/>
                  </a:lnTo>
                  <a:lnTo>
                    <a:pt x="2391753" y="8405029"/>
                  </a:lnTo>
                  <a:lnTo>
                    <a:pt x="2432109" y="8425895"/>
                  </a:lnTo>
                  <a:lnTo>
                    <a:pt x="2472704" y="8446361"/>
                  </a:lnTo>
                  <a:lnTo>
                    <a:pt x="2513534" y="8466423"/>
                  </a:lnTo>
                  <a:lnTo>
                    <a:pt x="2554598" y="8486080"/>
                  </a:lnTo>
                  <a:lnTo>
                    <a:pt x="2595893" y="8505329"/>
                  </a:lnTo>
                  <a:lnTo>
                    <a:pt x="2637415" y="8524166"/>
                  </a:lnTo>
                  <a:lnTo>
                    <a:pt x="2679163" y="8542590"/>
                  </a:lnTo>
                  <a:lnTo>
                    <a:pt x="2721134" y="8560598"/>
                  </a:lnTo>
                  <a:lnTo>
                    <a:pt x="2763325" y="8578187"/>
                  </a:lnTo>
                  <a:lnTo>
                    <a:pt x="2805734" y="8595355"/>
                  </a:lnTo>
                  <a:lnTo>
                    <a:pt x="2848358" y="8612099"/>
                  </a:lnTo>
                  <a:lnTo>
                    <a:pt x="2891194" y="8628416"/>
                  </a:lnTo>
                  <a:lnTo>
                    <a:pt x="2934240" y="8644304"/>
                  </a:lnTo>
                  <a:lnTo>
                    <a:pt x="2977493" y="8659760"/>
                  </a:lnTo>
                  <a:lnTo>
                    <a:pt x="3020951" y="8674782"/>
                  </a:lnTo>
                  <a:lnTo>
                    <a:pt x="3064611" y="8689367"/>
                  </a:lnTo>
                  <a:lnTo>
                    <a:pt x="3108470" y="8703512"/>
                  </a:lnTo>
                  <a:lnTo>
                    <a:pt x="3152526" y="8717214"/>
                  </a:lnTo>
                  <a:lnTo>
                    <a:pt x="3196776" y="8730472"/>
                  </a:lnTo>
                  <a:lnTo>
                    <a:pt x="3241217" y="8743283"/>
                  </a:lnTo>
                  <a:lnTo>
                    <a:pt x="3285848" y="8755643"/>
                  </a:lnTo>
                  <a:lnTo>
                    <a:pt x="3330664" y="8767550"/>
                  </a:lnTo>
                  <a:lnTo>
                    <a:pt x="3375665" y="8779003"/>
                  </a:lnTo>
                  <a:lnTo>
                    <a:pt x="3420846" y="8789997"/>
                  </a:lnTo>
                  <a:lnTo>
                    <a:pt x="3466206" y="8800531"/>
                  </a:lnTo>
                  <a:lnTo>
                    <a:pt x="3511742" y="8810601"/>
                  </a:lnTo>
                  <a:lnTo>
                    <a:pt x="3557451" y="8820206"/>
                  </a:lnTo>
                  <a:lnTo>
                    <a:pt x="3603331" y="8829342"/>
                  </a:lnTo>
                  <a:lnTo>
                    <a:pt x="3649378" y="8838007"/>
                  </a:lnTo>
                  <a:lnTo>
                    <a:pt x="3695591" y="8846199"/>
                  </a:lnTo>
                  <a:lnTo>
                    <a:pt x="3741967" y="8853915"/>
                  </a:lnTo>
                  <a:lnTo>
                    <a:pt x="3788503" y="8861151"/>
                  </a:lnTo>
                  <a:lnTo>
                    <a:pt x="3835196" y="8867906"/>
                  </a:lnTo>
                  <a:lnTo>
                    <a:pt x="3882045" y="8874178"/>
                  </a:lnTo>
                  <a:lnTo>
                    <a:pt x="3929046" y="8879962"/>
                  </a:lnTo>
                  <a:lnTo>
                    <a:pt x="3976196" y="8885257"/>
                  </a:lnTo>
                  <a:lnTo>
                    <a:pt x="4023494" y="8890060"/>
                  </a:lnTo>
                  <a:lnTo>
                    <a:pt x="4070936" y="8894369"/>
                  </a:lnTo>
                  <a:lnTo>
                    <a:pt x="4118520" y="8898181"/>
                  </a:lnTo>
                  <a:lnTo>
                    <a:pt x="4166243" y="8901493"/>
                  </a:lnTo>
                  <a:lnTo>
                    <a:pt x="4214103" y="8904302"/>
                  </a:lnTo>
                  <a:lnTo>
                    <a:pt x="4262097" y="8906607"/>
                  </a:lnTo>
                  <a:lnTo>
                    <a:pt x="4310222" y="8908404"/>
                  </a:lnTo>
                  <a:lnTo>
                    <a:pt x="4358477" y="8909690"/>
                  </a:lnTo>
                  <a:lnTo>
                    <a:pt x="4406857" y="8910464"/>
                  </a:lnTo>
                  <a:lnTo>
                    <a:pt x="4455361" y="8910723"/>
                  </a:lnTo>
                  <a:lnTo>
                    <a:pt x="4503865" y="8910464"/>
                  </a:lnTo>
                  <a:lnTo>
                    <a:pt x="4552246" y="8909690"/>
                  </a:lnTo>
                  <a:lnTo>
                    <a:pt x="4600500" y="8908404"/>
                  </a:lnTo>
                  <a:lnTo>
                    <a:pt x="4648625" y="8906607"/>
                  </a:lnTo>
                  <a:lnTo>
                    <a:pt x="4696619" y="8904302"/>
                  </a:lnTo>
                  <a:lnTo>
                    <a:pt x="4744479" y="8901493"/>
                  </a:lnTo>
                  <a:lnTo>
                    <a:pt x="4792203" y="8898181"/>
                  </a:lnTo>
                  <a:lnTo>
                    <a:pt x="4839787" y="8894369"/>
                  </a:lnTo>
                  <a:lnTo>
                    <a:pt x="4887229" y="8890060"/>
                  </a:lnTo>
                  <a:lnTo>
                    <a:pt x="4934526" y="8885257"/>
                  </a:lnTo>
                  <a:lnTo>
                    <a:pt x="4981677" y="8879962"/>
                  </a:lnTo>
                  <a:lnTo>
                    <a:pt x="5028678" y="8874178"/>
                  </a:lnTo>
                  <a:lnTo>
                    <a:pt x="5075526" y="8867906"/>
                  </a:lnTo>
                  <a:lnTo>
                    <a:pt x="5122220" y="8861151"/>
                  </a:lnTo>
                  <a:lnTo>
                    <a:pt x="5168756" y="8853915"/>
                  </a:lnTo>
                  <a:lnTo>
                    <a:pt x="5215131" y="8846199"/>
                  </a:lnTo>
                  <a:lnTo>
                    <a:pt x="5261344" y="8838007"/>
                  </a:lnTo>
                  <a:lnTo>
                    <a:pt x="5307392" y="8829342"/>
                  </a:lnTo>
                  <a:lnTo>
                    <a:pt x="5353272" y="8820206"/>
                  </a:lnTo>
                  <a:lnTo>
                    <a:pt x="5398980" y="8810601"/>
                  </a:lnTo>
                  <a:lnTo>
                    <a:pt x="5444516" y="8800531"/>
                  </a:lnTo>
                  <a:lnTo>
                    <a:pt x="5489876" y="8789997"/>
                  </a:lnTo>
                  <a:lnTo>
                    <a:pt x="5535058" y="8779003"/>
                  </a:lnTo>
                  <a:lnTo>
                    <a:pt x="5580058" y="8767550"/>
                  </a:lnTo>
                  <a:lnTo>
                    <a:pt x="5624875" y="8755643"/>
                  </a:lnTo>
                  <a:lnTo>
                    <a:pt x="5669505" y="8743283"/>
                  </a:lnTo>
                  <a:lnTo>
                    <a:pt x="5713947" y="8730472"/>
                  </a:lnTo>
                  <a:lnTo>
                    <a:pt x="5758197" y="8717214"/>
                  </a:lnTo>
                  <a:lnTo>
                    <a:pt x="5802252" y="8703512"/>
                  </a:lnTo>
                  <a:lnTo>
                    <a:pt x="5846112" y="8689367"/>
                  </a:lnTo>
                  <a:lnTo>
                    <a:pt x="5889771" y="8674782"/>
                  </a:lnTo>
                  <a:lnTo>
                    <a:pt x="5933229" y="8659760"/>
                  </a:lnTo>
                  <a:lnTo>
                    <a:pt x="5976482" y="8644304"/>
                  </a:lnTo>
                  <a:lnTo>
                    <a:pt x="6019528" y="8628416"/>
                  </a:lnTo>
                  <a:lnTo>
                    <a:pt x="6062365" y="8612099"/>
                  </a:lnTo>
                  <a:lnTo>
                    <a:pt x="6104988" y="8595355"/>
                  </a:lnTo>
                  <a:lnTo>
                    <a:pt x="6147397" y="8578187"/>
                  </a:lnTo>
                  <a:lnTo>
                    <a:pt x="6189588" y="8560598"/>
                  </a:lnTo>
                  <a:lnTo>
                    <a:pt x="6231559" y="8542590"/>
                  </a:lnTo>
                  <a:lnTo>
                    <a:pt x="6273307" y="8524166"/>
                  </a:lnTo>
                  <a:lnTo>
                    <a:pt x="6314830" y="8505329"/>
                  </a:lnTo>
                  <a:lnTo>
                    <a:pt x="6356124" y="8486080"/>
                  </a:lnTo>
                  <a:lnTo>
                    <a:pt x="6397188" y="8466423"/>
                  </a:lnTo>
                  <a:lnTo>
                    <a:pt x="6438019" y="8446361"/>
                  </a:lnTo>
                  <a:lnTo>
                    <a:pt x="6478613" y="8425895"/>
                  </a:lnTo>
                  <a:lnTo>
                    <a:pt x="6518969" y="8405029"/>
                  </a:lnTo>
                  <a:lnTo>
                    <a:pt x="6559084" y="8383765"/>
                  </a:lnTo>
                  <a:lnTo>
                    <a:pt x="6598955" y="8362106"/>
                  </a:lnTo>
                  <a:lnTo>
                    <a:pt x="6638580" y="8340054"/>
                  </a:lnTo>
                  <a:lnTo>
                    <a:pt x="6677956" y="8317612"/>
                  </a:lnTo>
                  <a:lnTo>
                    <a:pt x="6717080" y="8294782"/>
                  </a:lnTo>
                  <a:lnTo>
                    <a:pt x="6755950" y="8271568"/>
                  </a:lnTo>
                  <a:lnTo>
                    <a:pt x="6794563" y="8247972"/>
                  </a:lnTo>
                  <a:lnTo>
                    <a:pt x="6832917" y="8223996"/>
                  </a:lnTo>
                  <a:lnTo>
                    <a:pt x="6871009" y="8199643"/>
                  </a:lnTo>
                  <a:lnTo>
                    <a:pt x="6908836" y="8174916"/>
                  </a:lnTo>
                  <a:lnTo>
                    <a:pt x="6946396" y="8149817"/>
                  </a:lnTo>
                  <a:lnTo>
                    <a:pt x="6983685" y="8124349"/>
                  </a:lnTo>
                  <a:lnTo>
                    <a:pt x="7020703" y="8098514"/>
                  </a:lnTo>
                  <a:lnTo>
                    <a:pt x="7057445" y="8072315"/>
                  </a:lnTo>
                  <a:lnTo>
                    <a:pt x="7093910" y="8045755"/>
                  </a:lnTo>
                  <a:lnTo>
                    <a:pt x="7130094" y="8018837"/>
                  </a:lnTo>
                  <a:lnTo>
                    <a:pt x="7165995" y="7991562"/>
                  </a:lnTo>
                  <a:lnTo>
                    <a:pt x="7201611" y="7963934"/>
                  </a:lnTo>
                  <a:lnTo>
                    <a:pt x="7236939" y="7935955"/>
                  </a:lnTo>
                  <a:lnTo>
                    <a:pt x="7271976" y="7907628"/>
                  </a:lnTo>
                  <a:lnTo>
                    <a:pt x="7306719" y="7878955"/>
                  </a:lnTo>
                  <a:lnTo>
                    <a:pt x="7341167" y="7849939"/>
                  </a:lnTo>
                  <a:lnTo>
                    <a:pt x="7375316" y="7820583"/>
                  </a:lnTo>
                  <a:lnTo>
                    <a:pt x="7409163" y="7790889"/>
                  </a:lnTo>
                  <a:lnTo>
                    <a:pt x="7442707" y="7760860"/>
                  </a:lnTo>
                  <a:lnTo>
                    <a:pt x="7475944" y="7730498"/>
                  </a:lnTo>
                  <a:lnTo>
                    <a:pt x="7508873" y="7699806"/>
                  </a:lnTo>
                  <a:lnTo>
                    <a:pt x="7541489" y="7668787"/>
                  </a:lnTo>
                  <a:lnTo>
                    <a:pt x="7573792" y="7637443"/>
                  </a:lnTo>
                  <a:lnTo>
                    <a:pt x="7605777" y="7605777"/>
                  </a:lnTo>
                  <a:lnTo>
                    <a:pt x="7637443" y="7573792"/>
                  </a:lnTo>
                  <a:lnTo>
                    <a:pt x="7668787" y="7541489"/>
                  </a:lnTo>
                  <a:lnTo>
                    <a:pt x="7699806" y="7508873"/>
                  </a:lnTo>
                  <a:lnTo>
                    <a:pt x="7730498" y="7475944"/>
                  </a:lnTo>
                  <a:lnTo>
                    <a:pt x="7760860" y="7442707"/>
                  </a:lnTo>
                  <a:lnTo>
                    <a:pt x="7790889" y="7409163"/>
                  </a:lnTo>
                  <a:lnTo>
                    <a:pt x="7820583" y="7375316"/>
                  </a:lnTo>
                  <a:lnTo>
                    <a:pt x="7849939" y="7341167"/>
                  </a:lnTo>
                  <a:lnTo>
                    <a:pt x="7878955" y="7306719"/>
                  </a:lnTo>
                  <a:lnTo>
                    <a:pt x="7907628" y="7271976"/>
                  </a:lnTo>
                  <a:lnTo>
                    <a:pt x="7935955" y="7236939"/>
                  </a:lnTo>
                  <a:lnTo>
                    <a:pt x="7963934" y="7201611"/>
                  </a:lnTo>
                  <a:lnTo>
                    <a:pt x="7991562" y="7165995"/>
                  </a:lnTo>
                  <a:lnTo>
                    <a:pt x="8018837" y="7130094"/>
                  </a:lnTo>
                  <a:lnTo>
                    <a:pt x="8045755" y="7093910"/>
                  </a:lnTo>
                  <a:lnTo>
                    <a:pt x="8072315" y="7057445"/>
                  </a:lnTo>
                  <a:lnTo>
                    <a:pt x="8098514" y="7020703"/>
                  </a:lnTo>
                  <a:lnTo>
                    <a:pt x="8124349" y="6983685"/>
                  </a:lnTo>
                  <a:lnTo>
                    <a:pt x="8149817" y="6946396"/>
                  </a:lnTo>
                  <a:lnTo>
                    <a:pt x="8174916" y="6908836"/>
                  </a:lnTo>
                  <a:lnTo>
                    <a:pt x="8199643" y="6871009"/>
                  </a:lnTo>
                  <a:lnTo>
                    <a:pt x="8223996" y="6832917"/>
                  </a:lnTo>
                  <a:lnTo>
                    <a:pt x="8247972" y="6794563"/>
                  </a:lnTo>
                  <a:lnTo>
                    <a:pt x="8271568" y="6755950"/>
                  </a:lnTo>
                  <a:lnTo>
                    <a:pt x="8294782" y="6717080"/>
                  </a:lnTo>
                  <a:lnTo>
                    <a:pt x="8317612" y="6677956"/>
                  </a:lnTo>
                  <a:lnTo>
                    <a:pt x="8340054" y="6638580"/>
                  </a:lnTo>
                  <a:lnTo>
                    <a:pt x="8362106" y="6598955"/>
                  </a:lnTo>
                  <a:lnTo>
                    <a:pt x="8383765" y="6559084"/>
                  </a:lnTo>
                  <a:lnTo>
                    <a:pt x="8405029" y="6518969"/>
                  </a:lnTo>
                  <a:lnTo>
                    <a:pt x="8425895" y="6478613"/>
                  </a:lnTo>
                  <a:lnTo>
                    <a:pt x="8446361" y="6438019"/>
                  </a:lnTo>
                  <a:lnTo>
                    <a:pt x="8466423" y="6397188"/>
                  </a:lnTo>
                  <a:lnTo>
                    <a:pt x="8486080" y="6356124"/>
                  </a:lnTo>
                  <a:lnTo>
                    <a:pt x="8505329" y="6314830"/>
                  </a:lnTo>
                  <a:lnTo>
                    <a:pt x="8524166" y="6273307"/>
                  </a:lnTo>
                  <a:lnTo>
                    <a:pt x="8542590" y="6231559"/>
                  </a:lnTo>
                  <a:lnTo>
                    <a:pt x="8560598" y="6189588"/>
                  </a:lnTo>
                  <a:lnTo>
                    <a:pt x="8578187" y="6147397"/>
                  </a:lnTo>
                  <a:lnTo>
                    <a:pt x="8595355" y="6104988"/>
                  </a:lnTo>
                  <a:lnTo>
                    <a:pt x="8612099" y="6062365"/>
                  </a:lnTo>
                  <a:lnTo>
                    <a:pt x="8628416" y="6019528"/>
                  </a:lnTo>
                  <a:lnTo>
                    <a:pt x="8644304" y="5976482"/>
                  </a:lnTo>
                  <a:lnTo>
                    <a:pt x="8659760" y="5933229"/>
                  </a:lnTo>
                  <a:lnTo>
                    <a:pt x="8674782" y="5889771"/>
                  </a:lnTo>
                  <a:lnTo>
                    <a:pt x="8689367" y="5846112"/>
                  </a:lnTo>
                  <a:lnTo>
                    <a:pt x="8703512" y="5802252"/>
                  </a:lnTo>
                  <a:lnTo>
                    <a:pt x="8717214" y="5758197"/>
                  </a:lnTo>
                  <a:lnTo>
                    <a:pt x="8730472" y="5713947"/>
                  </a:lnTo>
                  <a:lnTo>
                    <a:pt x="8743283" y="5669505"/>
                  </a:lnTo>
                  <a:lnTo>
                    <a:pt x="8755643" y="5624875"/>
                  </a:lnTo>
                  <a:lnTo>
                    <a:pt x="8767550" y="5580058"/>
                  </a:lnTo>
                  <a:lnTo>
                    <a:pt x="8779003" y="5535058"/>
                  </a:lnTo>
                  <a:lnTo>
                    <a:pt x="8789997" y="5489876"/>
                  </a:lnTo>
                  <a:lnTo>
                    <a:pt x="8800531" y="5444516"/>
                  </a:lnTo>
                  <a:lnTo>
                    <a:pt x="8810601" y="5398980"/>
                  </a:lnTo>
                  <a:lnTo>
                    <a:pt x="8820206" y="5353272"/>
                  </a:lnTo>
                  <a:lnTo>
                    <a:pt x="8829342" y="5307392"/>
                  </a:lnTo>
                  <a:lnTo>
                    <a:pt x="8838007" y="5261344"/>
                  </a:lnTo>
                  <a:lnTo>
                    <a:pt x="8846199" y="5215131"/>
                  </a:lnTo>
                  <a:lnTo>
                    <a:pt x="8853915" y="5168756"/>
                  </a:lnTo>
                  <a:lnTo>
                    <a:pt x="8861151" y="5122220"/>
                  </a:lnTo>
                  <a:lnTo>
                    <a:pt x="8867906" y="5075526"/>
                  </a:lnTo>
                  <a:lnTo>
                    <a:pt x="8874178" y="5028678"/>
                  </a:lnTo>
                  <a:lnTo>
                    <a:pt x="8879962" y="4981677"/>
                  </a:lnTo>
                  <a:lnTo>
                    <a:pt x="8885257" y="4934526"/>
                  </a:lnTo>
                  <a:lnTo>
                    <a:pt x="8890060" y="4887229"/>
                  </a:lnTo>
                  <a:lnTo>
                    <a:pt x="8894369" y="4839787"/>
                  </a:lnTo>
                  <a:lnTo>
                    <a:pt x="8898181" y="4792203"/>
                  </a:lnTo>
                  <a:lnTo>
                    <a:pt x="8901493" y="4744479"/>
                  </a:lnTo>
                  <a:lnTo>
                    <a:pt x="8904302" y="4696619"/>
                  </a:lnTo>
                  <a:lnTo>
                    <a:pt x="8906607" y="4648625"/>
                  </a:lnTo>
                  <a:lnTo>
                    <a:pt x="8908404" y="4600500"/>
                  </a:lnTo>
                  <a:lnTo>
                    <a:pt x="8909690" y="4552246"/>
                  </a:lnTo>
                  <a:lnTo>
                    <a:pt x="8910464" y="4503865"/>
                  </a:lnTo>
                  <a:lnTo>
                    <a:pt x="8910723" y="4455361"/>
                  </a:lnTo>
                  <a:lnTo>
                    <a:pt x="8910464" y="4406857"/>
                  </a:lnTo>
                  <a:lnTo>
                    <a:pt x="8909690" y="4358477"/>
                  </a:lnTo>
                  <a:lnTo>
                    <a:pt x="8908404" y="4310222"/>
                  </a:lnTo>
                  <a:lnTo>
                    <a:pt x="8906607" y="4262097"/>
                  </a:lnTo>
                  <a:lnTo>
                    <a:pt x="8904302" y="4214103"/>
                  </a:lnTo>
                  <a:lnTo>
                    <a:pt x="8901493" y="4166243"/>
                  </a:lnTo>
                  <a:lnTo>
                    <a:pt x="8898181" y="4118520"/>
                  </a:lnTo>
                  <a:lnTo>
                    <a:pt x="8894369" y="4070936"/>
                  </a:lnTo>
                  <a:lnTo>
                    <a:pt x="8890060" y="4023494"/>
                  </a:lnTo>
                  <a:lnTo>
                    <a:pt x="8885257" y="3976196"/>
                  </a:lnTo>
                  <a:lnTo>
                    <a:pt x="8879962" y="3929046"/>
                  </a:lnTo>
                  <a:lnTo>
                    <a:pt x="8874178" y="3882045"/>
                  </a:lnTo>
                  <a:lnTo>
                    <a:pt x="8867906" y="3835196"/>
                  </a:lnTo>
                  <a:lnTo>
                    <a:pt x="8861151" y="3788503"/>
                  </a:lnTo>
                  <a:lnTo>
                    <a:pt x="8853915" y="3741967"/>
                  </a:lnTo>
                  <a:lnTo>
                    <a:pt x="8846199" y="3695591"/>
                  </a:lnTo>
                  <a:lnTo>
                    <a:pt x="8838007" y="3649378"/>
                  </a:lnTo>
                  <a:lnTo>
                    <a:pt x="8829342" y="3603331"/>
                  </a:lnTo>
                  <a:lnTo>
                    <a:pt x="8820206" y="3557451"/>
                  </a:lnTo>
                  <a:lnTo>
                    <a:pt x="8810601" y="3511742"/>
                  </a:lnTo>
                  <a:lnTo>
                    <a:pt x="8800531" y="3466206"/>
                  </a:lnTo>
                  <a:lnTo>
                    <a:pt x="8789997" y="3420846"/>
                  </a:lnTo>
                  <a:lnTo>
                    <a:pt x="8779003" y="3375665"/>
                  </a:lnTo>
                  <a:lnTo>
                    <a:pt x="8767550" y="3330664"/>
                  </a:lnTo>
                  <a:lnTo>
                    <a:pt x="8755643" y="3285848"/>
                  </a:lnTo>
                  <a:lnTo>
                    <a:pt x="8743283" y="3241217"/>
                  </a:lnTo>
                  <a:lnTo>
                    <a:pt x="8730472" y="3196776"/>
                  </a:lnTo>
                  <a:lnTo>
                    <a:pt x="8717214" y="3152526"/>
                  </a:lnTo>
                  <a:lnTo>
                    <a:pt x="8703512" y="3108470"/>
                  </a:lnTo>
                  <a:lnTo>
                    <a:pt x="8689367" y="3064611"/>
                  </a:lnTo>
                  <a:lnTo>
                    <a:pt x="8674782" y="3020951"/>
                  </a:lnTo>
                  <a:lnTo>
                    <a:pt x="8659760" y="2977493"/>
                  </a:lnTo>
                  <a:lnTo>
                    <a:pt x="8644304" y="2934240"/>
                  </a:lnTo>
                  <a:lnTo>
                    <a:pt x="8628416" y="2891194"/>
                  </a:lnTo>
                  <a:lnTo>
                    <a:pt x="8612099" y="2848358"/>
                  </a:lnTo>
                  <a:lnTo>
                    <a:pt x="8595355" y="2805734"/>
                  </a:lnTo>
                  <a:lnTo>
                    <a:pt x="8578187" y="2763325"/>
                  </a:lnTo>
                  <a:lnTo>
                    <a:pt x="8560598" y="2721134"/>
                  </a:lnTo>
                  <a:lnTo>
                    <a:pt x="8542590" y="2679163"/>
                  </a:lnTo>
                  <a:lnTo>
                    <a:pt x="8524166" y="2637415"/>
                  </a:lnTo>
                  <a:lnTo>
                    <a:pt x="8505329" y="2595893"/>
                  </a:lnTo>
                  <a:lnTo>
                    <a:pt x="8486080" y="2554598"/>
                  </a:lnTo>
                  <a:lnTo>
                    <a:pt x="8466423" y="2513534"/>
                  </a:lnTo>
                  <a:lnTo>
                    <a:pt x="8446361" y="2472704"/>
                  </a:lnTo>
                  <a:lnTo>
                    <a:pt x="8425895" y="2432109"/>
                  </a:lnTo>
                  <a:lnTo>
                    <a:pt x="8405029" y="2391753"/>
                  </a:lnTo>
                  <a:lnTo>
                    <a:pt x="8383765" y="2351638"/>
                  </a:lnTo>
                  <a:lnTo>
                    <a:pt x="8362106" y="2311767"/>
                  </a:lnTo>
                  <a:lnTo>
                    <a:pt x="8340054" y="2272142"/>
                  </a:lnTo>
                  <a:lnTo>
                    <a:pt x="8317612" y="2232767"/>
                  </a:lnTo>
                  <a:lnTo>
                    <a:pt x="8294782" y="2193642"/>
                  </a:lnTo>
                  <a:lnTo>
                    <a:pt x="8271568" y="2154772"/>
                  </a:lnTo>
                  <a:lnTo>
                    <a:pt x="8247972" y="2116159"/>
                  </a:lnTo>
                  <a:lnTo>
                    <a:pt x="8223996" y="2077805"/>
                  </a:lnTo>
                  <a:lnTo>
                    <a:pt x="8199643" y="2039714"/>
                  </a:lnTo>
                  <a:lnTo>
                    <a:pt x="8174916" y="2001887"/>
                  </a:lnTo>
                  <a:lnTo>
                    <a:pt x="8149817" y="1964327"/>
                  </a:lnTo>
                  <a:lnTo>
                    <a:pt x="8124349" y="1927037"/>
                  </a:lnTo>
                  <a:lnTo>
                    <a:pt x="8098514" y="1890020"/>
                  </a:lnTo>
                  <a:lnTo>
                    <a:pt x="8072315" y="1853277"/>
                  </a:lnTo>
                  <a:lnTo>
                    <a:pt x="8045755" y="1816813"/>
                  </a:lnTo>
                  <a:lnTo>
                    <a:pt x="8018837" y="1780628"/>
                  </a:lnTo>
                  <a:lnTo>
                    <a:pt x="7991562" y="1744727"/>
                  </a:lnTo>
                  <a:lnTo>
                    <a:pt x="7963934" y="1709111"/>
                  </a:lnTo>
                  <a:lnTo>
                    <a:pt x="7935955" y="1673784"/>
                  </a:lnTo>
                  <a:lnTo>
                    <a:pt x="7907628" y="1638747"/>
                  </a:lnTo>
                  <a:lnTo>
                    <a:pt x="7878955" y="1604003"/>
                  </a:lnTo>
                  <a:lnTo>
                    <a:pt x="7849939" y="1569556"/>
                  </a:lnTo>
                  <a:lnTo>
                    <a:pt x="7820583" y="1535407"/>
                  </a:lnTo>
                  <a:lnTo>
                    <a:pt x="7790889" y="1501559"/>
                  </a:lnTo>
                  <a:lnTo>
                    <a:pt x="7760860" y="1468015"/>
                  </a:lnTo>
                  <a:lnTo>
                    <a:pt x="7730498" y="1434778"/>
                  </a:lnTo>
                  <a:lnTo>
                    <a:pt x="7699806" y="1401850"/>
                  </a:lnTo>
                  <a:lnTo>
                    <a:pt x="7668787" y="1369233"/>
                  </a:lnTo>
                  <a:lnTo>
                    <a:pt x="7637443" y="1336931"/>
                  </a:lnTo>
                  <a:lnTo>
                    <a:pt x="7605777" y="1304945"/>
                  </a:lnTo>
                  <a:lnTo>
                    <a:pt x="7573792" y="1273279"/>
                  </a:lnTo>
                  <a:lnTo>
                    <a:pt x="7541489" y="1241936"/>
                  </a:lnTo>
                  <a:lnTo>
                    <a:pt x="7508873" y="1210916"/>
                  </a:lnTo>
                  <a:lnTo>
                    <a:pt x="7475944" y="1180225"/>
                  </a:lnTo>
                  <a:lnTo>
                    <a:pt x="7442707" y="1149863"/>
                  </a:lnTo>
                  <a:lnTo>
                    <a:pt x="7409163" y="1119834"/>
                  </a:lnTo>
                  <a:lnTo>
                    <a:pt x="7375316" y="1090140"/>
                  </a:lnTo>
                  <a:lnTo>
                    <a:pt x="7341167" y="1060783"/>
                  </a:lnTo>
                  <a:lnTo>
                    <a:pt x="7306719" y="1031768"/>
                  </a:lnTo>
                  <a:lnTo>
                    <a:pt x="7271976" y="1003095"/>
                  </a:lnTo>
                  <a:lnTo>
                    <a:pt x="7236939" y="974767"/>
                  </a:lnTo>
                  <a:lnTo>
                    <a:pt x="7201611" y="946788"/>
                  </a:lnTo>
                  <a:lnTo>
                    <a:pt x="7165995" y="919160"/>
                  </a:lnTo>
                  <a:lnTo>
                    <a:pt x="7130094" y="891886"/>
                  </a:lnTo>
                  <a:lnTo>
                    <a:pt x="7093910" y="864967"/>
                  </a:lnTo>
                  <a:lnTo>
                    <a:pt x="7057445" y="838407"/>
                  </a:lnTo>
                  <a:lnTo>
                    <a:pt x="7020703" y="812209"/>
                  </a:lnTo>
                  <a:lnTo>
                    <a:pt x="6983685" y="786374"/>
                  </a:lnTo>
                  <a:lnTo>
                    <a:pt x="6946396" y="760906"/>
                  </a:lnTo>
                  <a:lnTo>
                    <a:pt x="6908836" y="735807"/>
                  </a:lnTo>
                  <a:lnTo>
                    <a:pt x="6871009" y="711079"/>
                  </a:lnTo>
                  <a:lnTo>
                    <a:pt x="6832917" y="686727"/>
                  </a:lnTo>
                  <a:lnTo>
                    <a:pt x="6794563" y="662751"/>
                  </a:lnTo>
                  <a:lnTo>
                    <a:pt x="6755950" y="639154"/>
                  </a:lnTo>
                  <a:lnTo>
                    <a:pt x="6717080" y="615940"/>
                  </a:lnTo>
                  <a:lnTo>
                    <a:pt x="6677956" y="593111"/>
                  </a:lnTo>
                  <a:lnTo>
                    <a:pt x="6638580" y="570669"/>
                  </a:lnTo>
                  <a:lnTo>
                    <a:pt x="6598955" y="548617"/>
                  </a:lnTo>
                  <a:lnTo>
                    <a:pt x="6559084" y="526958"/>
                  </a:lnTo>
                  <a:lnTo>
                    <a:pt x="6518969" y="505694"/>
                  </a:lnTo>
                  <a:lnTo>
                    <a:pt x="6478613" y="484827"/>
                  </a:lnTo>
                  <a:lnTo>
                    <a:pt x="6438019" y="464362"/>
                  </a:lnTo>
                  <a:lnTo>
                    <a:pt x="6397188" y="444299"/>
                  </a:lnTo>
                  <a:lnTo>
                    <a:pt x="6356124" y="424642"/>
                  </a:lnTo>
                  <a:lnTo>
                    <a:pt x="6314830" y="405394"/>
                  </a:lnTo>
                  <a:lnTo>
                    <a:pt x="6273307" y="386556"/>
                  </a:lnTo>
                  <a:lnTo>
                    <a:pt x="6231559" y="368132"/>
                  </a:lnTo>
                  <a:lnTo>
                    <a:pt x="6189588" y="350124"/>
                  </a:lnTo>
                  <a:lnTo>
                    <a:pt x="6147397" y="332535"/>
                  </a:lnTo>
                  <a:lnTo>
                    <a:pt x="6104988" y="315367"/>
                  </a:lnTo>
                  <a:lnTo>
                    <a:pt x="6062365" y="298623"/>
                  </a:lnTo>
                  <a:lnTo>
                    <a:pt x="6019528" y="282306"/>
                  </a:lnTo>
                  <a:lnTo>
                    <a:pt x="5976482" y="266418"/>
                  </a:lnTo>
                  <a:lnTo>
                    <a:pt x="5933229" y="250962"/>
                  </a:lnTo>
                  <a:lnTo>
                    <a:pt x="5889771" y="235940"/>
                  </a:lnTo>
                  <a:lnTo>
                    <a:pt x="5846112" y="221356"/>
                  </a:lnTo>
                  <a:lnTo>
                    <a:pt x="5802252" y="207211"/>
                  </a:lnTo>
                  <a:lnTo>
                    <a:pt x="5758197" y="193508"/>
                  </a:lnTo>
                  <a:lnTo>
                    <a:pt x="5713947" y="180250"/>
                  </a:lnTo>
                  <a:lnTo>
                    <a:pt x="5669505" y="167440"/>
                  </a:lnTo>
                  <a:lnTo>
                    <a:pt x="5624875" y="155080"/>
                  </a:lnTo>
                  <a:lnTo>
                    <a:pt x="5580058" y="143172"/>
                  </a:lnTo>
                  <a:lnTo>
                    <a:pt x="5535058" y="131720"/>
                  </a:lnTo>
                  <a:lnTo>
                    <a:pt x="5489876" y="120726"/>
                  </a:lnTo>
                  <a:lnTo>
                    <a:pt x="5444516" y="110192"/>
                  </a:lnTo>
                  <a:lnTo>
                    <a:pt x="5398980" y="100121"/>
                  </a:lnTo>
                  <a:lnTo>
                    <a:pt x="5353272" y="90517"/>
                  </a:lnTo>
                  <a:lnTo>
                    <a:pt x="5307392" y="81380"/>
                  </a:lnTo>
                  <a:lnTo>
                    <a:pt x="5261344" y="72715"/>
                  </a:lnTo>
                  <a:lnTo>
                    <a:pt x="5215131" y="64523"/>
                  </a:lnTo>
                  <a:lnTo>
                    <a:pt x="5168756" y="56808"/>
                  </a:lnTo>
                  <a:lnTo>
                    <a:pt x="5122220" y="49571"/>
                  </a:lnTo>
                  <a:lnTo>
                    <a:pt x="5075526" y="42816"/>
                  </a:lnTo>
                  <a:lnTo>
                    <a:pt x="5028678" y="36545"/>
                  </a:lnTo>
                  <a:lnTo>
                    <a:pt x="4981677" y="30760"/>
                  </a:lnTo>
                  <a:lnTo>
                    <a:pt x="4934526" y="25465"/>
                  </a:lnTo>
                  <a:lnTo>
                    <a:pt x="4887229" y="20662"/>
                  </a:lnTo>
                  <a:lnTo>
                    <a:pt x="4839787" y="16353"/>
                  </a:lnTo>
                  <a:lnTo>
                    <a:pt x="4792203" y="12542"/>
                  </a:lnTo>
                  <a:lnTo>
                    <a:pt x="4744479" y="9230"/>
                  </a:lnTo>
                  <a:lnTo>
                    <a:pt x="4696619" y="6420"/>
                  </a:lnTo>
                  <a:lnTo>
                    <a:pt x="4648625" y="4116"/>
                  </a:lnTo>
                  <a:lnTo>
                    <a:pt x="4600500" y="2319"/>
                  </a:lnTo>
                  <a:lnTo>
                    <a:pt x="4552246" y="1032"/>
                  </a:lnTo>
                  <a:lnTo>
                    <a:pt x="4503865" y="258"/>
                  </a:lnTo>
                  <a:lnTo>
                    <a:pt x="44553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40397" y="1525720"/>
              <a:ext cx="8257540" cy="8257540"/>
            </a:xfrm>
            <a:custGeom>
              <a:avLst/>
              <a:gdLst/>
              <a:ahLst/>
              <a:cxnLst/>
              <a:rect l="l" t="t" r="r" b="b"/>
              <a:pathLst>
                <a:path w="8257540" h="8257540">
                  <a:moveTo>
                    <a:pt x="2460523" y="4115155"/>
                  </a:moveTo>
                  <a:lnTo>
                    <a:pt x="0" y="4115155"/>
                  </a:lnTo>
                  <a:lnTo>
                    <a:pt x="0" y="4157040"/>
                  </a:lnTo>
                  <a:lnTo>
                    <a:pt x="2460523" y="4157040"/>
                  </a:lnTo>
                  <a:lnTo>
                    <a:pt x="2460523" y="4115155"/>
                  </a:lnTo>
                  <a:close/>
                </a:path>
                <a:path w="8257540" h="8257540">
                  <a:moveTo>
                    <a:pt x="2495308" y="4453979"/>
                  </a:moveTo>
                  <a:lnTo>
                    <a:pt x="2487726" y="4412793"/>
                  </a:lnTo>
                  <a:lnTo>
                    <a:pt x="73088" y="4856708"/>
                  </a:lnTo>
                  <a:lnTo>
                    <a:pt x="80657" y="4897882"/>
                  </a:lnTo>
                  <a:lnTo>
                    <a:pt x="2495308" y="4453979"/>
                  </a:lnTo>
                  <a:close/>
                </a:path>
                <a:path w="8257540" h="8257540">
                  <a:moveTo>
                    <a:pt x="2497455" y="3779228"/>
                  </a:moveTo>
                  <a:lnTo>
                    <a:pt x="87426" y="3283267"/>
                  </a:lnTo>
                  <a:lnTo>
                    <a:pt x="78981" y="3324301"/>
                  </a:lnTo>
                  <a:lnTo>
                    <a:pt x="2489009" y="3820249"/>
                  </a:lnTo>
                  <a:lnTo>
                    <a:pt x="2497455" y="3779228"/>
                  </a:lnTo>
                  <a:close/>
                </a:path>
                <a:path w="8257540" h="8257540">
                  <a:moveTo>
                    <a:pt x="2592133" y="3479038"/>
                  </a:moveTo>
                  <a:lnTo>
                    <a:pt x="318185" y="2539174"/>
                  </a:lnTo>
                  <a:lnTo>
                    <a:pt x="302183" y="2577884"/>
                  </a:lnTo>
                  <a:lnTo>
                    <a:pt x="2576131" y="3517747"/>
                  </a:lnTo>
                  <a:lnTo>
                    <a:pt x="2592133" y="3479038"/>
                  </a:lnTo>
                  <a:close/>
                </a:path>
                <a:path w="8257540" h="8257540">
                  <a:moveTo>
                    <a:pt x="2594432" y="4776508"/>
                  </a:moveTo>
                  <a:lnTo>
                    <a:pt x="2578709" y="4737697"/>
                  </a:lnTo>
                  <a:lnTo>
                    <a:pt x="303110" y="5659209"/>
                  </a:lnTo>
                  <a:lnTo>
                    <a:pt x="318820" y="5698007"/>
                  </a:lnTo>
                  <a:lnTo>
                    <a:pt x="2594432" y="4776508"/>
                  </a:lnTo>
                  <a:close/>
                </a:path>
                <a:path w="8257540" h="8257540">
                  <a:moveTo>
                    <a:pt x="2743454" y="5053177"/>
                  </a:moveTo>
                  <a:lnTo>
                    <a:pt x="2720708" y="5017998"/>
                  </a:lnTo>
                  <a:lnTo>
                    <a:pt x="658736" y="6350584"/>
                  </a:lnTo>
                  <a:lnTo>
                    <a:pt x="681469" y="6385763"/>
                  </a:lnTo>
                  <a:lnTo>
                    <a:pt x="2743454" y="5053177"/>
                  </a:lnTo>
                  <a:close/>
                </a:path>
                <a:path w="8257540" h="8257540">
                  <a:moveTo>
                    <a:pt x="2754566" y="3182670"/>
                  </a:moveTo>
                  <a:lnTo>
                    <a:pt x="716749" y="1803755"/>
                  </a:lnTo>
                  <a:lnTo>
                    <a:pt x="693267" y="1838439"/>
                  </a:lnTo>
                  <a:lnTo>
                    <a:pt x="2731097" y="3217367"/>
                  </a:lnTo>
                  <a:lnTo>
                    <a:pt x="2754566" y="3182670"/>
                  </a:lnTo>
                  <a:close/>
                </a:path>
                <a:path w="8257540" h="8257540">
                  <a:moveTo>
                    <a:pt x="2958261" y="5313375"/>
                  </a:moveTo>
                  <a:lnTo>
                    <a:pt x="2928899" y="5283505"/>
                  </a:lnTo>
                  <a:lnTo>
                    <a:pt x="1177848" y="7004355"/>
                  </a:lnTo>
                  <a:lnTo>
                    <a:pt x="1207198" y="7034238"/>
                  </a:lnTo>
                  <a:lnTo>
                    <a:pt x="2958261" y="5313375"/>
                  </a:lnTo>
                  <a:close/>
                </a:path>
                <a:path w="8257540" h="8257540">
                  <a:moveTo>
                    <a:pt x="2973603" y="2928899"/>
                  </a:moveTo>
                  <a:lnTo>
                    <a:pt x="1252753" y="1177848"/>
                  </a:lnTo>
                  <a:lnTo>
                    <a:pt x="1222870" y="1207211"/>
                  </a:lnTo>
                  <a:lnTo>
                    <a:pt x="2943733" y="2958249"/>
                  </a:lnTo>
                  <a:lnTo>
                    <a:pt x="2973603" y="2928899"/>
                  </a:lnTo>
                  <a:close/>
                </a:path>
                <a:path w="8257540" h="8257540">
                  <a:moveTo>
                    <a:pt x="3217354" y="5525998"/>
                  </a:moveTo>
                  <a:lnTo>
                    <a:pt x="3182670" y="5502529"/>
                  </a:lnTo>
                  <a:lnTo>
                    <a:pt x="1803742" y="7540371"/>
                  </a:lnTo>
                  <a:lnTo>
                    <a:pt x="1838426" y="7563840"/>
                  </a:lnTo>
                  <a:lnTo>
                    <a:pt x="3217354" y="5525998"/>
                  </a:lnTo>
                  <a:close/>
                </a:path>
                <a:path w="8257540" h="8257540">
                  <a:moveTo>
                    <a:pt x="3239109" y="2720733"/>
                  </a:moveTo>
                  <a:lnTo>
                    <a:pt x="1906524" y="658761"/>
                  </a:lnTo>
                  <a:lnTo>
                    <a:pt x="1871345" y="681494"/>
                  </a:lnTo>
                  <a:lnTo>
                    <a:pt x="3203930" y="2743466"/>
                  </a:lnTo>
                  <a:lnTo>
                    <a:pt x="3239109" y="2720733"/>
                  </a:lnTo>
                  <a:close/>
                </a:path>
                <a:path w="8257540" h="8257540">
                  <a:moveTo>
                    <a:pt x="3517747" y="5680989"/>
                  </a:moveTo>
                  <a:lnTo>
                    <a:pt x="3479038" y="5664987"/>
                  </a:lnTo>
                  <a:lnTo>
                    <a:pt x="2539174" y="7938948"/>
                  </a:lnTo>
                  <a:lnTo>
                    <a:pt x="2577871" y="7954950"/>
                  </a:lnTo>
                  <a:lnTo>
                    <a:pt x="3517747" y="5680989"/>
                  </a:lnTo>
                  <a:close/>
                </a:path>
                <a:path w="8257540" h="8257540">
                  <a:moveTo>
                    <a:pt x="3519436" y="2578709"/>
                  </a:moveTo>
                  <a:lnTo>
                    <a:pt x="2597924" y="303110"/>
                  </a:lnTo>
                  <a:lnTo>
                    <a:pt x="2559100" y="318833"/>
                  </a:lnTo>
                  <a:lnTo>
                    <a:pt x="3480612" y="2594432"/>
                  </a:lnTo>
                  <a:lnTo>
                    <a:pt x="3519436" y="2578709"/>
                  </a:lnTo>
                  <a:close/>
                </a:path>
                <a:path w="8257540" h="8257540">
                  <a:moveTo>
                    <a:pt x="3820236" y="5768086"/>
                  </a:moveTo>
                  <a:lnTo>
                    <a:pt x="3779215" y="5759653"/>
                  </a:lnTo>
                  <a:lnTo>
                    <a:pt x="3283254" y="8169681"/>
                  </a:lnTo>
                  <a:lnTo>
                    <a:pt x="3324275" y="8178114"/>
                  </a:lnTo>
                  <a:lnTo>
                    <a:pt x="3820236" y="5768086"/>
                  </a:lnTo>
                  <a:close/>
                </a:path>
                <a:path w="8257540" h="8257540">
                  <a:moveTo>
                    <a:pt x="3844315" y="2487739"/>
                  </a:moveTo>
                  <a:lnTo>
                    <a:pt x="3400399" y="73101"/>
                  </a:lnTo>
                  <a:lnTo>
                    <a:pt x="3359213" y="80670"/>
                  </a:lnTo>
                  <a:lnTo>
                    <a:pt x="3803129" y="2495308"/>
                  </a:lnTo>
                  <a:lnTo>
                    <a:pt x="3844315" y="2487739"/>
                  </a:lnTo>
                  <a:close/>
                </a:path>
                <a:path w="8257540" h="8257540">
                  <a:moveTo>
                    <a:pt x="4157053" y="5796585"/>
                  </a:moveTo>
                  <a:lnTo>
                    <a:pt x="4115168" y="5796585"/>
                  </a:lnTo>
                  <a:lnTo>
                    <a:pt x="4115168" y="8257108"/>
                  </a:lnTo>
                  <a:lnTo>
                    <a:pt x="4157053" y="8257108"/>
                  </a:lnTo>
                  <a:lnTo>
                    <a:pt x="4157053" y="5796585"/>
                  </a:lnTo>
                  <a:close/>
                </a:path>
                <a:path w="8257540" h="8257540">
                  <a:moveTo>
                    <a:pt x="4157053" y="0"/>
                  </a:moveTo>
                  <a:lnTo>
                    <a:pt x="4115168" y="0"/>
                  </a:lnTo>
                  <a:lnTo>
                    <a:pt x="4115168" y="2460536"/>
                  </a:lnTo>
                  <a:lnTo>
                    <a:pt x="4157053" y="2460536"/>
                  </a:lnTo>
                  <a:lnTo>
                    <a:pt x="4157053" y="0"/>
                  </a:lnTo>
                  <a:close/>
                </a:path>
                <a:path w="8257540" h="8257540">
                  <a:moveTo>
                    <a:pt x="4889449" y="8189036"/>
                  </a:moveTo>
                  <a:lnTo>
                    <a:pt x="4453979" y="5761888"/>
                  </a:lnTo>
                  <a:lnTo>
                    <a:pt x="4412767" y="5769292"/>
                  </a:lnTo>
                  <a:lnTo>
                    <a:pt x="4848225" y="8196427"/>
                  </a:lnTo>
                  <a:lnTo>
                    <a:pt x="4889449" y="8189036"/>
                  </a:lnTo>
                  <a:close/>
                </a:path>
                <a:path w="8257540" h="8257540">
                  <a:moveTo>
                    <a:pt x="4988623" y="90487"/>
                  </a:moveTo>
                  <a:lnTo>
                    <a:pt x="4947602" y="82042"/>
                  </a:lnTo>
                  <a:lnTo>
                    <a:pt x="4451642" y="2492070"/>
                  </a:lnTo>
                  <a:lnTo>
                    <a:pt x="4492663" y="2500515"/>
                  </a:lnTo>
                  <a:lnTo>
                    <a:pt x="4988623" y="90487"/>
                  </a:lnTo>
                  <a:close/>
                </a:path>
                <a:path w="8257540" h="8257540">
                  <a:moveTo>
                    <a:pt x="5692292" y="7952333"/>
                  </a:moveTo>
                  <a:lnTo>
                    <a:pt x="4776533" y="5662777"/>
                  </a:lnTo>
                  <a:lnTo>
                    <a:pt x="4737659" y="5678335"/>
                  </a:lnTo>
                  <a:lnTo>
                    <a:pt x="5653405" y="7967891"/>
                  </a:lnTo>
                  <a:lnTo>
                    <a:pt x="5692292" y="7952333"/>
                  </a:lnTo>
                  <a:close/>
                </a:path>
                <a:path w="8257540" h="8257540">
                  <a:moveTo>
                    <a:pt x="5731916" y="323951"/>
                  </a:moveTo>
                  <a:lnTo>
                    <a:pt x="5693207" y="307962"/>
                  </a:lnTo>
                  <a:lnTo>
                    <a:pt x="4753343" y="2581897"/>
                  </a:lnTo>
                  <a:lnTo>
                    <a:pt x="4792040" y="2597899"/>
                  </a:lnTo>
                  <a:lnTo>
                    <a:pt x="5731916" y="323951"/>
                  </a:lnTo>
                  <a:close/>
                </a:path>
                <a:path w="8257540" h="8257540">
                  <a:moveTo>
                    <a:pt x="6382753" y="7590498"/>
                  </a:moveTo>
                  <a:lnTo>
                    <a:pt x="5053203" y="5513730"/>
                  </a:lnTo>
                  <a:lnTo>
                    <a:pt x="5017935" y="5536323"/>
                  </a:lnTo>
                  <a:lnTo>
                    <a:pt x="6347473" y="7613078"/>
                  </a:lnTo>
                  <a:lnTo>
                    <a:pt x="6382753" y="7590498"/>
                  </a:lnTo>
                  <a:close/>
                </a:path>
                <a:path w="8257540" h="8257540">
                  <a:moveTo>
                    <a:pt x="6465862" y="725220"/>
                  </a:moveTo>
                  <a:lnTo>
                    <a:pt x="6431166" y="701751"/>
                  </a:lnTo>
                  <a:lnTo>
                    <a:pt x="5052250" y="2739580"/>
                  </a:lnTo>
                  <a:lnTo>
                    <a:pt x="5086947" y="2763050"/>
                  </a:lnTo>
                  <a:lnTo>
                    <a:pt x="6465862" y="725220"/>
                  </a:lnTo>
                  <a:close/>
                </a:path>
                <a:path w="8257540" h="8257540">
                  <a:moveTo>
                    <a:pt x="7034301" y="7065061"/>
                  </a:moveTo>
                  <a:lnTo>
                    <a:pt x="5313426" y="5298910"/>
                  </a:lnTo>
                  <a:lnTo>
                    <a:pt x="5283441" y="5328145"/>
                  </a:lnTo>
                  <a:lnTo>
                    <a:pt x="7004304" y="7094296"/>
                  </a:lnTo>
                  <a:lnTo>
                    <a:pt x="7034301" y="7065061"/>
                  </a:lnTo>
                  <a:close/>
                </a:path>
                <a:path w="8257540" h="8257540">
                  <a:moveTo>
                    <a:pt x="7094283" y="1252804"/>
                  </a:moveTo>
                  <a:lnTo>
                    <a:pt x="7065061" y="1222806"/>
                  </a:lnTo>
                  <a:lnTo>
                    <a:pt x="5298922" y="2943682"/>
                  </a:lnTo>
                  <a:lnTo>
                    <a:pt x="5328145" y="2973667"/>
                  </a:lnTo>
                  <a:lnTo>
                    <a:pt x="7094283" y="1252804"/>
                  </a:lnTo>
                  <a:close/>
                </a:path>
                <a:path w="8257540" h="8257540">
                  <a:moveTo>
                    <a:pt x="7555370" y="6431191"/>
                  </a:moveTo>
                  <a:lnTo>
                    <a:pt x="5517527" y="5052263"/>
                  </a:lnTo>
                  <a:lnTo>
                    <a:pt x="5494058" y="5086947"/>
                  </a:lnTo>
                  <a:lnTo>
                    <a:pt x="7531887" y="6465875"/>
                  </a:lnTo>
                  <a:lnTo>
                    <a:pt x="7555370" y="6431191"/>
                  </a:lnTo>
                  <a:close/>
                </a:path>
                <a:path w="8257540" h="8257540">
                  <a:moveTo>
                    <a:pt x="7613053" y="1909635"/>
                  </a:moveTo>
                  <a:lnTo>
                    <a:pt x="7590472" y="1874354"/>
                  </a:lnTo>
                  <a:lnTo>
                    <a:pt x="5513717" y="3203905"/>
                  </a:lnTo>
                  <a:lnTo>
                    <a:pt x="5536298" y="3239173"/>
                  </a:lnTo>
                  <a:lnTo>
                    <a:pt x="7613053" y="1909635"/>
                  </a:lnTo>
                  <a:close/>
                </a:path>
                <a:path w="8257540" h="8257540">
                  <a:moveTo>
                    <a:pt x="7949171" y="5693207"/>
                  </a:moveTo>
                  <a:lnTo>
                    <a:pt x="5675223" y="4753343"/>
                  </a:lnTo>
                  <a:lnTo>
                    <a:pt x="5659221" y="4792053"/>
                  </a:lnTo>
                  <a:lnTo>
                    <a:pt x="7933169" y="5731916"/>
                  </a:lnTo>
                  <a:lnTo>
                    <a:pt x="7949171" y="5693207"/>
                  </a:lnTo>
                  <a:close/>
                </a:path>
                <a:path w="8257540" h="8257540">
                  <a:moveTo>
                    <a:pt x="7967878" y="2603728"/>
                  </a:moveTo>
                  <a:lnTo>
                    <a:pt x="7952333" y="2564841"/>
                  </a:lnTo>
                  <a:lnTo>
                    <a:pt x="5662777" y="3480587"/>
                  </a:lnTo>
                  <a:lnTo>
                    <a:pt x="5678322" y="3519474"/>
                  </a:lnTo>
                  <a:lnTo>
                    <a:pt x="7967878" y="2603728"/>
                  </a:lnTo>
                  <a:close/>
                </a:path>
                <a:path w="8257540" h="8257540">
                  <a:moveTo>
                    <a:pt x="8175066" y="4947615"/>
                  </a:moveTo>
                  <a:lnTo>
                    <a:pt x="5765038" y="4451655"/>
                  </a:lnTo>
                  <a:lnTo>
                    <a:pt x="5756592" y="4492688"/>
                  </a:lnTo>
                  <a:lnTo>
                    <a:pt x="8166621" y="4988636"/>
                  </a:lnTo>
                  <a:lnTo>
                    <a:pt x="8175066" y="4947615"/>
                  </a:lnTo>
                  <a:close/>
                </a:path>
                <a:path w="8257540" h="8257540">
                  <a:moveTo>
                    <a:pt x="8196415" y="3408896"/>
                  </a:moveTo>
                  <a:lnTo>
                    <a:pt x="8189023" y="3367671"/>
                  </a:lnTo>
                  <a:lnTo>
                    <a:pt x="5761888" y="3803116"/>
                  </a:lnTo>
                  <a:lnTo>
                    <a:pt x="5769280" y="3844340"/>
                  </a:lnTo>
                  <a:lnTo>
                    <a:pt x="8196415" y="3408896"/>
                  </a:lnTo>
                  <a:close/>
                </a:path>
                <a:path w="8257540" h="8257540">
                  <a:moveTo>
                    <a:pt x="8257108" y="4115155"/>
                  </a:moveTo>
                  <a:lnTo>
                    <a:pt x="5796585" y="4115155"/>
                  </a:lnTo>
                  <a:lnTo>
                    <a:pt x="5796585" y="4157040"/>
                  </a:lnTo>
                  <a:lnTo>
                    <a:pt x="8257108" y="4157040"/>
                  </a:lnTo>
                  <a:lnTo>
                    <a:pt x="8257108" y="41151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758" y="457895"/>
              <a:ext cx="1962131" cy="98491"/>
            </a:xfrm>
            <a:prstGeom prst="rect">
              <a:avLst/>
            </a:prstGeom>
          </p:spPr>
        </p:pic>
      </p:grp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754593" y="4758494"/>
            <a:ext cx="6856367" cy="1946537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109282" y="10789879"/>
            <a:ext cx="1553491" cy="14363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2024-11-05T06:56:35Z</dcterms:created>
  <dcterms:modified xsi:type="dcterms:W3CDTF">2024-11-05T06:56:35Z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2024-11-05T00:00:00Z</vt:filetime>
  </property>
  <property fmtid="{D5CDD505-2E9C-101B-9397-08002B2CF9AE}" pid="3" name="Producer">
    <vt:lpwstr>3-Heights(TM) PDF Security Shell 4.8.25.2 (http://www.pdf-tools.com)</vt:lpwstr>
  </property>
</Properties>
</file>